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269" r:id="rId2"/>
    <p:sldId id="260" r:id="rId3"/>
    <p:sldId id="271" r:id="rId4"/>
    <p:sldId id="272" r:id="rId5"/>
    <p:sldId id="273" r:id="rId6"/>
    <p:sldId id="264" r:id="rId7"/>
    <p:sldId id="262" r:id="rId8"/>
    <p:sldId id="266" r:id="rId9"/>
    <p:sldId id="286" r:id="rId10"/>
    <p:sldId id="287" r:id="rId11"/>
    <p:sldId id="292" r:id="rId12"/>
    <p:sldId id="291" r:id="rId13"/>
    <p:sldId id="293" r:id="rId14"/>
    <p:sldId id="288" r:id="rId15"/>
    <p:sldId id="294" r:id="rId16"/>
    <p:sldId id="295" r:id="rId17"/>
    <p:sldId id="296" r:id="rId18"/>
    <p:sldId id="297" r:id="rId19"/>
    <p:sldId id="282" r:id="rId20"/>
    <p:sldId id="283" r:id="rId21"/>
    <p:sldId id="284" r:id="rId22"/>
    <p:sldId id="275" r:id="rId23"/>
    <p:sldId id="290" r:id="rId24"/>
    <p:sldId id="276" r:id="rId25"/>
    <p:sldId id="277" r:id="rId26"/>
    <p:sldId id="278" r:id="rId27"/>
    <p:sldId id="289" r:id="rId28"/>
    <p:sldId id="281" r:id="rId29"/>
    <p:sldId id="298" r:id="rId30"/>
    <p:sldId id="285"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286"/>
            <p14:sldId id="287"/>
            <p14:sldId id="292"/>
            <p14:sldId id="291"/>
            <p14:sldId id="293"/>
            <p14:sldId id="288"/>
            <p14:sldId id="294"/>
            <p14:sldId id="295"/>
            <p14:sldId id="296"/>
            <p14:sldId id="297"/>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51557" autoAdjust="0"/>
  </p:normalViewPr>
  <p:slideViewPr>
    <p:cSldViewPr snapToGrid="0">
      <p:cViewPr varScale="1">
        <p:scale>
          <a:sx n="36" d="100"/>
          <a:sy n="36" d="100"/>
        </p:scale>
        <p:origin x="20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9710D-D980-4ADD-8758-346F39E89AA2}" type="datetimeFigureOut">
              <a:rPr lang="en-GB" smtClean="0"/>
              <a:t>03/02/2021</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7ECB4-C604-4C88-9799-10B681FC9196}" type="slidenum">
              <a:rPr lang="en-GB" smtClean="0"/>
              <a:t>‹N°›</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are </a:t>
            </a:r>
            <a:r>
              <a:rPr lang="fr-FR" dirty="0" err="1"/>
              <a:t>going</a:t>
            </a:r>
            <a:r>
              <a:rPr lang="fr-FR" dirty="0"/>
              <a:t> to show </a:t>
            </a:r>
            <a:r>
              <a:rPr lang="fr-FR" dirty="0" err="1"/>
              <a:t>you</a:t>
            </a:r>
            <a:r>
              <a:rPr lang="fr-FR" dirty="0"/>
              <a:t> the </a:t>
            </a:r>
            <a:r>
              <a:rPr lang="fr-FR" dirty="0" err="1"/>
              <a:t>work</a:t>
            </a:r>
            <a:r>
              <a:rPr lang="fr-FR" dirty="0"/>
              <a:t> </a:t>
            </a:r>
            <a:r>
              <a:rPr lang="fr-FR" dirty="0" err="1"/>
              <a:t>we</a:t>
            </a:r>
            <a:r>
              <a:rPr lang="fr-FR" dirty="0"/>
              <a:t> </a:t>
            </a:r>
            <a:r>
              <a:rPr lang="fr-FR" dirty="0" err="1"/>
              <a:t>did</a:t>
            </a:r>
            <a:r>
              <a:rPr lang="fr-FR" dirty="0"/>
              <a:t> </a:t>
            </a:r>
            <a:r>
              <a:rPr lang="fr-FR" dirty="0" err="1"/>
              <a:t>during</a:t>
            </a:r>
            <a:r>
              <a:rPr lang="fr-FR" dirty="0"/>
              <a:t> </a:t>
            </a:r>
            <a:r>
              <a:rPr lang="fr-FR" dirty="0" err="1"/>
              <a:t>these</a:t>
            </a:r>
            <a:r>
              <a:rPr lang="fr-FR" dirty="0"/>
              <a:t> 2 </a:t>
            </a:r>
            <a:r>
              <a:rPr lang="fr-FR" dirty="0" err="1"/>
              <a:t>months</a:t>
            </a:r>
            <a:r>
              <a:rPr lang="fr-FR" dirty="0"/>
              <a:t> on the cat </a:t>
            </a:r>
            <a:r>
              <a:rPr lang="fr-FR" dirty="0" err="1"/>
              <a:t>acoustic</a:t>
            </a:r>
            <a:r>
              <a:rPr lang="fr-FR" dirty="0"/>
              <a:t> data </a:t>
            </a:r>
            <a:r>
              <a:rPr lang="fr-FR" dirty="0" err="1"/>
              <a:t>project</a:t>
            </a:r>
            <a:r>
              <a:rPr lang="fr-FR" dirty="0"/>
              <a:t>, </a:t>
            </a:r>
            <a:r>
              <a:rPr lang="fr-FR" dirty="0" err="1"/>
              <a:t>under</a:t>
            </a:r>
            <a:r>
              <a:rPr lang="fr-FR" dirty="0"/>
              <a:t> the supervision of Amandine </a:t>
            </a:r>
            <a:r>
              <a:rPr lang="fr-FR" dirty="0" err="1"/>
              <a:t>from</a:t>
            </a:r>
            <a:r>
              <a:rPr lang="fr-FR" dirty="0"/>
              <a:t> MARS and François Husson </a:t>
            </a:r>
            <a:r>
              <a:rPr lang="fr-FR" dirty="0" err="1"/>
              <a:t>from</a:t>
            </a:r>
            <a:r>
              <a:rPr lang="fr-FR" dirty="0"/>
              <a:t> </a:t>
            </a:r>
            <a:r>
              <a:rPr lang="fr-FR" dirty="0" err="1"/>
              <a:t>Agrocampus</a:t>
            </a:r>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Our first </a:t>
            </a:r>
            <a:r>
              <a:rPr lang="fr-FR" dirty="0" err="1"/>
              <a:t>counting</a:t>
            </a:r>
            <a:r>
              <a:rPr lang="fr-FR" dirty="0"/>
              <a:t> </a:t>
            </a:r>
            <a:r>
              <a:rPr lang="fr-FR" dirty="0" err="1"/>
              <a:t>method</a:t>
            </a:r>
            <a:r>
              <a:rPr lang="fr-FR" dirty="0"/>
              <a:t> </a:t>
            </a:r>
            <a:r>
              <a:rPr lang="fr-FR" dirty="0" err="1"/>
              <a:t>is</a:t>
            </a:r>
            <a:r>
              <a:rPr lang="fr-FR" dirty="0"/>
              <a:t> </a:t>
            </a:r>
            <a:r>
              <a:rPr lang="fr-FR" dirty="0" err="1"/>
              <a:t>using</a:t>
            </a:r>
            <a:r>
              <a:rPr lang="fr-FR" dirty="0"/>
              <a:t> </a:t>
            </a:r>
            <a:r>
              <a:rPr lang="fr-FR" dirty="0" err="1"/>
              <a:t>only</a:t>
            </a:r>
            <a:r>
              <a:rPr lang="fr-FR" dirty="0"/>
              <a:t> the amplitude of the signal. So </a:t>
            </a:r>
            <a:r>
              <a:rPr lang="fr-FR" dirty="0" err="1"/>
              <a:t>we</a:t>
            </a:r>
            <a:r>
              <a:rPr lang="fr-FR" dirty="0"/>
              <a:t> </a:t>
            </a:r>
            <a:r>
              <a:rPr lang="fr-FR" dirty="0" err="1"/>
              <a:t>take</a:t>
            </a:r>
            <a:r>
              <a:rPr lang="fr-FR" dirty="0"/>
              <a:t> the initial </a:t>
            </a:r>
            <a:r>
              <a:rPr lang="fr-FR" dirty="0" err="1"/>
              <a:t>recordings</a:t>
            </a:r>
            <a:r>
              <a:rPr lang="fr-FR" dirty="0"/>
              <a:t>, </a:t>
            </a:r>
            <a:r>
              <a:rPr lang="fr-FR" dirty="0" err="1"/>
              <a:t>we</a:t>
            </a:r>
            <a:r>
              <a:rPr lang="fr-FR" dirty="0"/>
              <a:t> </a:t>
            </a:r>
            <a:r>
              <a:rPr lang="fr-FR" dirty="0" err="1"/>
              <a:t>normalize</a:t>
            </a:r>
            <a:r>
              <a:rPr lang="fr-FR" dirty="0"/>
              <a:t> </a:t>
            </a:r>
            <a:r>
              <a:rPr lang="fr-FR" dirty="0" err="1"/>
              <a:t>it</a:t>
            </a:r>
            <a:r>
              <a:rPr lang="fr-FR" dirty="0"/>
              <a:t>, and </a:t>
            </a:r>
            <a:r>
              <a:rPr lang="fr-FR" dirty="0" err="1"/>
              <a:t>then</a:t>
            </a:r>
            <a:r>
              <a:rPr lang="fr-FR" dirty="0"/>
              <a:t> </a:t>
            </a:r>
            <a:r>
              <a:rPr lang="fr-FR" dirty="0" err="1"/>
              <a:t>we</a:t>
            </a:r>
            <a:r>
              <a:rPr lang="fr-FR" dirty="0"/>
              <a:t> use 2 </a:t>
            </a:r>
            <a:r>
              <a:rPr lang="fr-FR" dirty="0" err="1"/>
              <a:t>thresholds</a:t>
            </a:r>
            <a:r>
              <a:rPr lang="fr-FR" dirty="0"/>
              <a:t> : first </a:t>
            </a:r>
            <a:r>
              <a:rPr lang="fr-FR" dirty="0" err="1"/>
              <a:t>we</a:t>
            </a:r>
            <a:r>
              <a:rPr lang="fr-FR" dirty="0"/>
              <a:t> select points </a:t>
            </a:r>
            <a:r>
              <a:rPr lang="fr-FR" dirty="0" err="1"/>
              <a:t>with</a:t>
            </a:r>
            <a:r>
              <a:rPr lang="fr-FR" dirty="0"/>
              <a:t> an amplitude </a:t>
            </a:r>
            <a:r>
              <a:rPr lang="fr-FR" dirty="0" err="1"/>
              <a:t>limit</a:t>
            </a:r>
            <a:r>
              <a:rPr lang="fr-FR" dirty="0"/>
              <a:t>, </a:t>
            </a:r>
            <a:r>
              <a:rPr lang="fr-FR" dirty="0" err="1"/>
              <a:t>so</a:t>
            </a:r>
            <a:r>
              <a:rPr lang="fr-FR" dirty="0"/>
              <a:t> </a:t>
            </a:r>
            <a:r>
              <a:rPr lang="fr-FR" dirty="0" err="1"/>
              <a:t>greater</a:t>
            </a:r>
            <a:r>
              <a:rPr lang="fr-FR" dirty="0"/>
              <a:t> </a:t>
            </a:r>
            <a:r>
              <a:rPr lang="fr-FR" dirty="0" err="1"/>
              <a:t>than</a:t>
            </a:r>
            <a:r>
              <a:rPr lang="fr-FR" dirty="0"/>
              <a:t> 0.4 and </a:t>
            </a:r>
            <a:r>
              <a:rPr lang="fr-FR" dirty="0" err="1"/>
              <a:t>smaller</a:t>
            </a:r>
            <a:r>
              <a:rPr lang="fr-FR" dirty="0"/>
              <a:t> </a:t>
            </a:r>
            <a:r>
              <a:rPr lang="fr-FR" dirty="0" err="1"/>
              <a:t>thans</a:t>
            </a:r>
            <a:r>
              <a:rPr lang="fr-FR" dirty="0"/>
              <a:t> -0.4 for instance, and </a:t>
            </a:r>
            <a:r>
              <a:rPr lang="fr-FR" dirty="0" err="1"/>
              <a:t>then</a:t>
            </a:r>
            <a:r>
              <a:rPr lang="fr-FR" dirty="0"/>
              <a:t> </a:t>
            </a:r>
            <a:r>
              <a:rPr lang="fr-FR" dirty="0" err="1"/>
              <a:t>we</a:t>
            </a:r>
            <a:r>
              <a:rPr lang="fr-FR" dirty="0"/>
              <a:t> use a distance </a:t>
            </a:r>
            <a:r>
              <a:rPr lang="fr-FR" dirty="0" err="1"/>
              <a:t>between</a:t>
            </a:r>
            <a:r>
              <a:rPr lang="fr-FR" dirty="0"/>
              <a:t> 2 </a:t>
            </a:r>
            <a:r>
              <a:rPr lang="fr-FR" dirty="0" err="1"/>
              <a:t>peaks</a:t>
            </a:r>
            <a:r>
              <a:rPr lang="fr-FR" dirty="0"/>
              <a:t> </a:t>
            </a:r>
            <a:r>
              <a:rPr lang="fr-FR" dirty="0" err="1"/>
              <a:t>limit</a:t>
            </a:r>
            <a:r>
              <a:rPr lang="fr-FR" dirty="0"/>
              <a:t> to </a:t>
            </a:r>
            <a:r>
              <a:rPr lang="fr-FR" dirty="0" err="1"/>
              <a:t>decide</a:t>
            </a:r>
            <a:r>
              <a:rPr lang="fr-FR" dirty="0"/>
              <a:t> </a:t>
            </a:r>
            <a:r>
              <a:rPr lang="fr-FR" dirty="0" err="1"/>
              <a:t>whereas</a:t>
            </a:r>
            <a:r>
              <a:rPr lang="fr-FR" dirty="0"/>
              <a:t> </a:t>
            </a:r>
            <a:r>
              <a:rPr lang="fr-FR" dirty="0" err="1"/>
              <a:t>selected</a:t>
            </a:r>
            <a:r>
              <a:rPr lang="fr-FR" dirty="0"/>
              <a:t> points </a:t>
            </a:r>
            <a:r>
              <a:rPr lang="fr-FR" dirty="0" err="1"/>
              <a:t>belong</a:t>
            </a:r>
            <a:r>
              <a:rPr lang="fr-FR" dirty="0"/>
              <a:t> to the </a:t>
            </a:r>
            <a:r>
              <a:rPr lang="fr-FR" dirty="0" err="1"/>
              <a:t>same</a:t>
            </a:r>
            <a:r>
              <a:rPr lang="fr-FR" dirty="0"/>
              <a:t> </a:t>
            </a:r>
            <a:r>
              <a:rPr lang="fr-FR" dirty="0" err="1"/>
              <a:t>peak</a:t>
            </a:r>
            <a:r>
              <a:rPr lang="fr-FR" dirty="0"/>
              <a:t> or not. </a:t>
            </a:r>
            <a:r>
              <a:rPr lang="fr-FR" dirty="0" err="1"/>
              <a:t>Thanks</a:t>
            </a:r>
            <a:r>
              <a:rPr lang="fr-FR" dirty="0"/>
              <a:t> to </a:t>
            </a:r>
            <a:r>
              <a:rPr lang="fr-FR" dirty="0" err="1"/>
              <a:t>that</a:t>
            </a:r>
            <a:r>
              <a:rPr lang="fr-FR" dirty="0"/>
              <a:t> </a:t>
            </a:r>
            <a:r>
              <a:rPr lang="fr-FR" dirty="0" err="1"/>
              <a:t>we</a:t>
            </a:r>
            <a:r>
              <a:rPr lang="fr-FR" dirty="0"/>
              <a:t> can count the </a:t>
            </a:r>
            <a:r>
              <a:rPr lang="fr-FR" dirty="0" err="1"/>
              <a:t>peaks</a:t>
            </a:r>
            <a:r>
              <a:rPr lang="fr-FR" dirty="0"/>
              <a:t>.</a:t>
            </a:r>
          </a:p>
          <a:p>
            <a:endParaRPr lang="fr-FR" dirty="0"/>
          </a:p>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a:t>
            </a:r>
            <a:r>
              <a:rPr lang="fr-FR" dirty="0" err="1"/>
              <a:t>is</a:t>
            </a:r>
            <a:r>
              <a:rPr lang="fr-FR" dirty="0"/>
              <a:t> a </a:t>
            </a:r>
            <a:r>
              <a:rPr lang="fr-FR" dirty="0" err="1"/>
              <a:t>result</a:t>
            </a:r>
            <a:r>
              <a:rPr lang="fr-FR" dirty="0"/>
              <a:t> </a:t>
            </a:r>
            <a:r>
              <a:rPr lang="fr-FR" dirty="0" err="1"/>
              <a:t>obtained</a:t>
            </a:r>
            <a:r>
              <a:rPr lang="fr-FR" dirty="0"/>
              <a:t> </a:t>
            </a:r>
            <a:r>
              <a:rPr lang="fr-FR" dirty="0" err="1"/>
              <a:t>with</a:t>
            </a:r>
            <a:r>
              <a:rPr lang="fr-FR" dirty="0"/>
              <a:t> </a:t>
            </a:r>
            <a:r>
              <a:rPr lang="fr-FR" dirty="0" err="1"/>
              <a:t>this</a:t>
            </a:r>
            <a:r>
              <a:rPr lang="fr-FR" dirty="0"/>
              <a:t> </a:t>
            </a:r>
            <a:r>
              <a:rPr lang="fr-FR" dirty="0" err="1"/>
              <a:t>method</a:t>
            </a:r>
            <a:r>
              <a:rPr lang="fr-FR" dirty="0"/>
              <a:t>. The graph </a:t>
            </a:r>
            <a:r>
              <a:rPr lang="fr-FR" dirty="0" err="1"/>
              <a:t>presents</a:t>
            </a:r>
            <a:r>
              <a:rPr lang="fr-FR" dirty="0"/>
              <a:t> the </a:t>
            </a:r>
            <a:r>
              <a:rPr lang="fr-FR" dirty="0" err="1"/>
              <a:t>predicted</a:t>
            </a:r>
            <a:r>
              <a:rPr lang="fr-FR" dirty="0"/>
              <a:t> values versus the </a:t>
            </a:r>
            <a:r>
              <a:rPr lang="fr-FR" dirty="0" err="1"/>
              <a:t>actual</a:t>
            </a:r>
            <a:r>
              <a:rPr lang="fr-FR" dirty="0"/>
              <a:t> values, </a:t>
            </a:r>
            <a:r>
              <a:rPr lang="fr-FR" dirty="0" err="1"/>
              <a:t>which</a:t>
            </a:r>
            <a:r>
              <a:rPr lang="fr-FR" dirty="0"/>
              <a:t> </a:t>
            </a:r>
            <a:r>
              <a:rPr lang="fr-FR" dirty="0" err="1"/>
              <a:t>means</a:t>
            </a:r>
            <a:r>
              <a:rPr lang="fr-FR" dirty="0"/>
              <a:t> </a:t>
            </a:r>
            <a:r>
              <a:rPr lang="fr-FR" dirty="0" err="1"/>
              <a:t>that</a:t>
            </a:r>
            <a:r>
              <a:rPr lang="fr-FR" dirty="0"/>
              <a:t> </a:t>
            </a:r>
            <a:r>
              <a:rPr lang="fr-FR" dirty="0" err="1"/>
              <a:t>we</a:t>
            </a:r>
            <a:r>
              <a:rPr lang="fr-FR" dirty="0"/>
              <a:t> </a:t>
            </a:r>
            <a:r>
              <a:rPr lang="fr-FR" dirty="0" err="1"/>
              <a:t>want</a:t>
            </a:r>
            <a:r>
              <a:rPr lang="fr-FR" dirty="0"/>
              <a:t> </a:t>
            </a:r>
            <a:r>
              <a:rPr lang="fr-FR" dirty="0" err="1"/>
              <a:t>our</a:t>
            </a:r>
            <a:r>
              <a:rPr lang="fr-FR" dirty="0"/>
              <a:t> points to </a:t>
            </a:r>
            <a:r>
              <a:rPr lang="fr-FR" dirty="0" err="1"/>
              <a:t>be</a:t>
            </a:r>
            <a:r>
              <a:rPr lang="fr-FR" dirty="0"/>
              <a:t> as close to the line (</a:t>
            </a:r>
            <a:r>
              <a:rPr lang="fr-FR" dirty="0" err="1"/>
              <a:t>bisector</a:t>
            </a:r>
            <a:r>
              <a:rPr lang="fr-FR" dirty="0"/>
              <a:t>) as possible. </a:t>
            </a:r>
            <a:r>
              <a:rPr lang="fr-FR" dirty="0" err="1"/>
              <a:t>Since</a:t>
            </a:r>
            <a:r>
              <a:rPr lang="fr-FR" dirty="0"/>
              <a:t> </a:t>
            </a:r>
            <a:r>
              <a:rPr lang="fr-FR" dirty="0" err="1"/>
              <a:t>we</a:t>
            </a:r>
            <a:r>
              <a:rPr lang="fr-FR" dirty="0"/>
              <a:t> </a:t>
            </a:r>
            <a:r>
              <a:rPr lang="fr-FR" dirty="0" err="1"/>
              <a:t>predict</a:t>
            </a:r>
            <a:r>
              <a:rPr lang="fr-FR" dirty="0"/>
              <a:t> </a:t>
            </a:r>
            <a:r>
              <a:rPr lang="fr-FR" dirty="0" err="1"/>
              <a:t>integers</a:t>
            </a:r>
            <a:r>
              <a:rPr lang="fr-FR" dirty="0"/>
              <a:t> a lot of points are </a:t>
            </a:r>
            <a:r>
              <a:rPr lang="fr-FR" dirty="0" err="1"/>
              <a:t>superimposed</a:t>
            </a:r>
            <a:r>
              <a:rPr lang="fr-FR" dirty="0"/>
              <a:t>, </a:t>
            </a:r>
            <a:r>
              <a:rPr lang="fr-FR" dirty="0" err="1"/>
              <a:t>that’s</a:t>
            </a:r>
            <a:r>
              <a:rPr lang="fr-FR" dirty="0"/>
              <a:t> </a:t>
            </a:r>
            <a:r>
              <a:rPr lang="fr-FR" dirty="0" err="1"/>
              <a:t>why</a:t>
            </a:r>
            <a:r>
              <a:rPr lang="fr-FR" dirty="0"/>
              <a:t> </a:t>
            </a:r>
            <a:r>
              <a:rPr lang="fr-FR" dirty="0" err="1"/>
              <a:t>we</a:t>
            </a:r>
            <a:r>
              <a:rPr lang="fr-FR" dirty="0"/>
              <a:t> </a:t>
            </a:r>
            <a:r>
              <a:rPr lang="fr-FR" dirty="0" err="1"/>
              <a:t>also</a:t>
            </a:r>
            <a:r>
              <a:rPr lang="fr-FR" dirty="0"/>
              <a:t> </a:t>
            </a:r>
            <a:r>
              <a:rPr lang="fr-FR" dirty="0" err="1"/>
              <a:t>drew</a:t>
            </a:r>
            <a:r>
              <a:rPr lang="fr-FR" dirty="0"/>
              <a:t> the </a:t>
            </a:r>
            <a:r>
              <a:rPr lang="fr-FR" dirty="0" err="1"/>
              <a:t>density</a:t>
            </a:r>
            <a:r>
              <a:rPr lang="fr-FR" dirty="0"/>
              <a:t>. So the </a:t>
            </a:r>
            <a:r>
              <a:rPr lang="fr-FR" dirty="0" err="1"/>
              <a:t>result</a:t>
            </a:r>
            <a:r>
              <a:rPr lang="fr-FR" dirty="0"/>
              <a:t> </a:t>
            </a:r>
            <a:r>
              <a:rPr lang="fr-FR" dirty="0" err="1"/>
              <a:t>gives</a:t>
            </a:r>
            <a:r>
              <a:rPr lang="fr-FR" dirty="0"/>
              <a:t> us an </a:t>
            </a:r>
            <a:r>
              <a:rPr lang="fr-FR" dirty="0" err="1"/>
              <a:t>accuracy</a:t>
            </a:r>
            <a:r>
              <a:rPr lang="fr-FR" dirty="0"/>
              <a:t> of </a:t>
            </a:r>
            <a:r>
              <a:rPr lang="fr-FR" dirty="0" err="1"/>
              <a:t>around</a:t>
            </a:r>
            <a:r>
              <a:rPr lang="fr-FR" dirty="0"/>
              <a:t> 1.6 break, </a:t>
            </a:r>
            <a:r>
              <a:rPr lang="fr-FR" dirty="0" err="1"/>
              <a:t>which</a:t>
            </a:r>
            <a:r>
              <a:rPr lang="fr-FR" dirty="0"/>
              <a:t> </a:t>
            </a:r>
            <a:r>
              <a:rPr lang="fr-FR" dirty="0" err="1"/>
              <a:t>is</a:t>
            </a:r>
            <a:r>
              <a:rPr lang="fr-FR" dirty="0"/>
              <a:t> not </a:t>
            </a:r>
            <a:r>
              <a:rPr lang="fr-FR" dirty="0" err="1"/>
              <a:t>bad</a:t>
            </a:r>
            <a:r>
              <a:rPr lang="fr-FR" dirty="0"/>
              <a:t> but </a:t>
            </a:r>
            <a:r>
              <a:rPr lang="fr-FR" dirty="0" err="1"/>
              <a:t>we</a:t>
            </a:r>
            <a:r>
              <a:rPr lang="fr-FR" dirty="0"/>
              <a:t> </a:t>
            </a:r>
            <a:r>
              <a:rPr lang="fr-FR" dirty="0" err="1"/>
              <a:t>tried</a:t>
            </a:r>
            <a:r>
              <a:rPr lang="fr-FR" dirty="0"/>
              <a:t> an </a:t>
            </a:r>
            <a:r>
              <a:rPr lang="fr-FR" dirty="0" err="1"/>
              <a:t>other</a:t>
            </a:r>
            <a:r>
              <a:rPr lang="fr-FR" dirty="0"/>
              <a:t> </a:t>
            </a:r>
            <a:r>
              <a:rPr lang="fr-FR" dirty="0" err="1"/>
              <a:t>method</a:t>
            </a:r>
            <a:r>
              <a:rPr lang="fr-FR" dirty="0"/>
              <a:t> to </a:t>
            </a:r>
            <a:r>
              <a:rPr lang="fr-FR" dirty="0" err="1"/>
              <a:t>see</a:t>
            </a:r>
            <a:r>
              <a:rPr lang="fr-FR" dirty="0"/>
              <a:t> if </a:t>
            </a:r>
            <a:r>
              <a:rPr lang="fr-FR" dirty="0" err="1"/>
              <a:t>we</a:t>
            </a:r>
            <a:r>
              <a:rPr lang="fr-FR" dirty="0"/>
              <a:t> </a:t>
            </a:r>
            <a:r>
              <a:rPr lang="fr-FR" dirty="0" err="1"/>
              <a:t>could</a:t>
            </a:r>
            <a:r>
              <a:rPr lang="fr-FR" dirty="0"/>
              <a:t> </a:t>
            </a:r>
            <a:r>
              <a:rPr lang="fr-FR" dirty="0" err="1"/>
              <a:t>improve</a:t>
            </a:r>
            <a:r>
              <a:rPr lang="fr-FR" dirty="0"/>
              <a:t> </a:t>
            </a:r>
            <a:r>
              <a:rPr lang="fr-FR" dirty="0" err="1"/>
              <a:t>this</a:t>
            </a:r>
            <a:r>
              <a:rPr lang="fr-FR" dirty="0"/>
              <a:t> </a:t>
            </a:r>
            <a:r>
              <a:rPr lang="fr-FR" dirty="0" err="1"/>
              <a:t>result</a:t>
            </a:r>
            <a:r>
              <a:rPr lang="fr-FR" dirty="0"/>
              <a:t>.</a:t>
            </a:r>
          </a:p>
          <a:p>
            <a:endParaRPr lang="fr-FR" dirty="0"/>
          </a:p>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As Audrey </a:t>
            </a:r>
            <a:r>
              <a:rPr lang="fr-FR" dirty="0" err="1"/>
              <a:t>just</a:t>
            </a:r>
            <a:r>
              <a:rPr lang="fr-FR" dirty="0"/>
              <a:t> </a:t>
            </a:r>
            <a:r>
              <a:rPr lang="fr-FR" dirty="0" err="1"/>
              <a:t>mentioned</a:t>
            </a:r>
            <a:r>
              <a:rPr lang="fr-FR" dirty="0"/>
              <a:t>, the use of the machine </a:t>
            </a:r>
            <a:r>
              <a:rPr lang="fr-FR" dirty="0" err="1"/>
              <a:t>learning</a:t>
            </a:r>
            <a:r>
              <a:rPr lang="fr-FR" dirty="0"/>
              <a:t> model </a:t>
            </a:r>
            <a:r>
              <a:rPr lang="fr-FR" dirty="0" err="1"/>
              <a:t>gives</a:t>
            </a:r>
            <a:r>
              <a:rPr lang="fr-FR" dirty="0"/>
              <a:t> us a </a:t>
            </a:r>
            <a:r>
              <a:rPr lang="fr-FR" dirty="0" err="1"/>
              <a:t>vector</a:t>
            </a:r>
            <a:r>
              <a:rPr lang="fr-FR" dirty="0"/>
              <a:t> of </a:t>
            </a:r>
            <a:r>
              <a:rPr lang="fr-FR" dirty="0" err="1"/>
              <a:t>probability</a:t>
            </a:r>
            <a:r>
              <a:rPr lang="fr-FR" dirty="0"/>
              <a:t> of </a:t>
            </a:r>
            <a:r>
              <a:rPr lang="fr-FR" dirty="0" err="1"/>
              <a:t>being</a:t>
            </a:r>
            <a:r>
              <a:rPr lang="fr-FR" dirty="0"/>
              <a:t> an </a:t>
            </a:r>
            <a:r>
              <a:rPr lang="fr-FR" dirty="0" err="1"/>
              <a:t>event</a:t>
            </a:r>
            <a:r>
              <a:rPr lang="fr-FR" dirty="0"/>
              <a:t> or not. You can </a:t>
            </a:r>
            <a:r>
              <a:rPr lang="fr-FR" dirty="0" err="1"/>
              <a:t>see</a:t>
            </a:r>
            <a:r>
              <a:rPr lang="fr-FR" dirty="0"/>
              <a:t> </a:t>
            </a:r>
            <a:r>
              <a:rPr lang="fr-FR" dirty="0" err="1"/>
              <a:t>here</a:t>
            </a:r>
            <a:r>
              <a:rPr lang="fr-FR" dirty="0"/>
              <a:t> the graph of the </a:t>
            </a:r>
            <a:r>
              <a:rPr lang="fr-FR" dirty="0" err="1"/>
              <a:t>probability</a:t>
            </a:r>
            <a:r>
              <a:rPr lang="fr-FR" dirty="0"/>
              <a:t> of </a:t>
            </a:r>
            <a:r>
              <a:rPr lang="fr-FR" dirty="0" err="1"/>
              <a:t>belonging</a:t>
            </a:r>
            <a:r>
              <a:rPr lang="fr-FR" dirty="0"/>
              <a:t> to an </a:t>
            </a:r>
            <a:r>
              <a:rPr lang="fr-FR" dirty="0" err="1"/>
              <a:t>event</a:t>
            </a:r>
            <a:r>
              <a:rPr lang="fr-FR" dirty="0"/>
              <a:t> (a break) for </a:t>
            </a:r>
            <a:r>
              <a:rPr lang="fr-FR" dirty="0" err="1"/>
              <a:t>each</a:t>
            </a:r>
            <a:r>
              <a:rPr lang="fr-FR" dirty="0"/>
              <a:t> point of the </a:t>
            </a:r>
            <a:r>
              <a:rPr lang="fr-FR" dirty="0" err="1"/>
              <a:t>recording</a:t>
            </a:r>
            <a:r>
              <a:rPr lang="fr-FR" dirty="0"/>
              <a:t>.</a:t>
            </a:r>
          </a:p>
          <a:p>
            <a:r>
              <a:rPr lang="fr-FR" dirty="0" err="1"/>
              <a:t>Then</a:t>
            </a:r>
            <a:r>
              <a:rPr lang="fr-FR" dirty="0"/>
              <a:t> </a:t>
            </a:r>
            <a:r>
              <a:rPr lang="fr-FR" dirty="0" err="1"/>
              <a:t>we</a:t>
            </a:r>
            <a:r>
              <a:rPr lang="fr-FR" dirty="0"/>
              <a:t> </a:t>
            </a:r>
            <a:r>
              <a:rPr lang="fr-FR" dirty="0" err="1"/>
              <a:t>apply</a:t>
            </a:r>
            <a:r>
              <a:rPr lang="fr-FR" dirty="0"/>
              <a:t> </a:t>
            </a:r>
            <a:r>
              <a:rPr lang="fr-FR" dirty="0" err="1"/>
              <a:t>quite</a:t>
            </a:r>
            <a:r>
              <a:rPr lang="fr-FR" dirty="0"/>
              <a:t> the </a:t>
            </a:r>
            <a:r>
              <a:rPr lang="fr-FR" dirty="0" err="1"/>
              <a:t>same</a:t>
            </a:r>
            <a:r>
              <a:rPr lang="fr-FR" dirty="0"/>
              <a:t> </a:t>
            </a:r>
            <a:r>
              <a:rPr lang="fr-FR" dirty="0" err="1"/>
              <a:t>method</a:t>
            </a:r>
            <a:r>
              <a:rPr lang="fr-FR" dirty="0"/>
              <a:t> </a:t>
            </a:r>
            <a:r>
              <a:rPr lang="fr-FR" dirty="0" err="1"/>
              <a:t>than</a:t>
            </a:r>
            <a:r>
              <a:rPr lang="fr-FR" dirty="0"/>
              <a:t> </a:t>
            </a:r>
            <a:r>
              <a:rPr lang="fr-FR" dirty="0" err="1"/>
              <a:t>with</a:t>
            </a:r>
            <a:r>
              <a:rPr lang="fr-FR" dirty="0"/>
              <a:t> the amplitude, </a:t>
            </a:r>
            <a:r>
              <a:rPr lang="fr-FR" dirty="0" err="1"/>
              <a:t>so</a:t>
            </a:r>
            <a:r>
              <a:rPr lang="fr-FR" dirty="0"/>
              <a:t> </a:t>
            </a:r>
            <a:r>
              <a:rPr lang="fr-FR" dirty="0" err="1"/>
              <a:t>we</a:t>
            </a:r>
            <a:r>
              <a:rPr lang="fr-FR" dirty="0"/>
              <a:t> use a </a:t>
            </a:r>
            <a:r>
              <a:rPr lang="fr-FR" dirty="0" err="1"/>
              <a:t>probability</a:t>
            </a:r>
            <a:r>
              <a:rPr lang="fr-FR" dirty="0"/>
              <a:t> </a:t>
            </a:r>
            <a:r>
              <a:rPr lang="fr-FR" dirty="0" err="1"/>
              <a:t>threshold</a:t>
            </a:r>
            <a:r>
              <a:rPr lang="fr-FR" dirty="0"/>
              <a:t> to select points of </a:t>
            </a:r>
            <a:r>
              <a:rPr lang="fr-FR" dirty="0" err="1"/>
              <a:t>interest</a:t>
            </a:r>
            <a:r>
              <a:rPr lang="fr-FR" dirty="0"/>
              <a:t>, and </a:t>
            </a:r>
            <a:r>
              <a:rPr lang="fr-FR" dirty="0" err="1"/>
              <a:t>then</a:t>
            </a:r>
            <a:r>
              <a:rPr lang="fr-FR" dirty="0"/>
              <a:t> </a:t>
            </a:r>
            <a:r>
              <a:rPr lang="fr-FR" dirty="0" err="1"/>
              <a:t>we</a:t>
            </a:r>
            <a:r>
              <a:rPr lang="fr-FR" dirty="0"/>
              <a:t> use a time </a:t>
            </a:r>
            <a:r>
              <a:rPr lang="fr-FR" dirty="0" err="1"/>
              <a:t>threshold</a:t>
            </a:r>
            <a:r>
              <a:rPr lang="fr-FR" dirty="0"/>
              <a:t>, </a:t>
            </a:r>
            <a:r>
              <a:rPr lang="fr-FR" dirty="0" err="1"/>
              <a:t>which</a:t>
            </a:r>
            <a:r>
              <a:rPr lang="fr-FR" dirty="0"/>
              <a:t> </a:t>
            </a:r>
            <a:r>
              <a:rPr lang="fr-FR" dirty="0" err="1"/>
              <a:t>is</a:t>
            </a:r>
            <a:r>
              <a:rPr lang="fr-FR" dirty="0"/>
              <a:t> a distance </a:t>
            </a:r>
            <a:r>
              <a:rPr lang="fr-FR" dirty="0" err="1"/>
              <a:t>between</a:t>
            </a:r>
            <a:r>
              <a:rPr lang="fr-FR" dirty="0"/>
              <a:t> 2 </a:t>
            </a:r>
            <a:r>
              <a:rPr lang="fr-FR" dirty="0" err="1"/>
              <a:t>peaks</a:t>
            </a:r>
            <a:r>
              <a:rPr lang="fr-FR" dirty="0"/>
              <a:t>, to count the </a:t>
            </a:r>
            <a:r>
              <a:rPr lang="fr-FR" dirty="0" err="1"/>
              <a:t>peaks</a:t>
            </a:r>
            <a:r>
              <a:rPr lang="fr-FR" dirty="0"/>
              <a:t>.</a:t>
            </a:r>
          </a:p>
          <a:p>
            <a:r>
              <a:rPr lang="fr-FR" dirty="0"/>
              <a:t>The graph </a:t>
            </a:r>
            <a:r>
              <a:rPr lang="fr-FR" dirty="0" err="1"/>
              <a:t>below</a:t>
            </a:r>
            <a:r>
              <a:rPr lang="fr-FR" dirty="0"/>
              <a:t> </a:t>
            </a:r>
            <a:r>
              <a:rPr lang="fr-FR" dirty="0" err="1"/>
              <a:t>is</a:t>
            </a:r>
            <a:r>
              <a:rPr lang="fr-FR" dirty="0"/>
              <a:t> the </a:t>
            </a:r>
            <a:r>
              <a:rPr lang="fr-FR" dirty="0" err="1"/>
              <a:t>corresponding</a:t>
            </a:r>
            <a:r>
              <a:rPr lang="fr-FR" dirty="0"/>
              <a:t> amplitude of the signa, but as </a:t>
            </a:r>
            <a:r>
              <a:rPr lang="fr-FR" dirty="0" err="1"/>
              <a:t>you</a:t>
            </a:r>
            <a:r>
              <a:rPr lang="fr-FR" dirty="0"/>
              <a:t> can </a:t>
            </a:r>
            <a:r>
              <a:rPr lang="fr-FR" dirty="0" err="1"/>
              <a:t>see</a:t>
            </a:r>
            <a:r>
              <a:rPr lang="fr-FR" dirty="0"/>
              <a:t> the </a:t>
            </a:r>
            <a:r>
              <a:rPr lang="fr-FR" dirty="0" err="1"/>
              <a:t>correspondence</a:t>
            </a:r>
            <a:r>
              <a:rPr lang="fr-FR" dirty="0"/>
              <a:t> </a:t>
            </a:r>
            <a:r>
              <a:rPr lang="fr-FR" dirty="0" err="1"/>
              <a:t>is</a:t>
            </a:r>
            <a:r>
              <a:rPr lang="fr-FR" dirty="0"/>
              <a:t> not </a:t>
            </a:r>
            <a:r>
              <a:rPr lang="fr-FR" dirty="0" err="1"/>
              <a:t>very</a:t>
            </a:r>
            <a:r>
              <a:rPr lang="fr-FR" dirty="0"/>
              <a:t> </a:t>
            </a:r>
            <a:r>
              <a:rPr lang="fr-FR" dirty="0" err="1"/>
              <a:t>clear</a:t>
            </a:r>
            <a:r>
              <a:rPr lang="fr-FR" dirty="0"/>
              <a:t>. </a:t>
            </a:r>
            <a:r>
              <a:rPr lang="fr-FR" dirty="0" err="1"/>
              <a:t>Therefore</a:t>
            </a:r>
            <a:r>
              <a:rPr lang="fr-FR" dirty="0"/>
              <a:t> </a:t>
            </a:r>
            <a:r>
              <a:rPr lang="fr-FR" dirty="0" err="1"/>
              <a:t>we</a:t>
            </a:r>
            <a:r>
              <a:rPr lang="fr-FR" dirty="0"/>
              <a:t> </a:t>
            </a:r>
            <a:r>
              <a:rPr lang="fr-FR" dirty="0" err="1"/>
              <a:t>don’t</a:t>
            </a:r>
            <a:r>
              <a:rPr lang="fr-FR" dirty="0"/>
              <a:t> </a:t>
            </a:r>
            <a:r>
              <a:rPr lang="fr-FR" dirty="0" err="1"/>
              <a:t>really</a:t>
            </a:r>
            <a:r>
              <a:rPr lang="fr-FR" dirty="0"/>
              <a:t> </a:t>
            </a:r>
            <a:r>
              <a:rPr lang="fr-FR" dirty="0" err="1"/>
              <a:t>expect</a:t>
            </a:r>
            <a:r>
              <a:rPr lang="fr-FR" dirty="0"/>
              <a:t> </a:t>
            </a:r>
            <a:r>
              <a:rPr lang="fr-FR" dirty="0" err="1"/>
              <a:t>marvelous</a:t>
            </a:r>
            <a:r>
              <a:rPr lang="fr-FR" dirty="0"/>
              <a:t> </a:t>
            </a:r>
            <a:r>
              <a:rPr lang="fr-FR" dirty="0" err="1"/>
              <a:t>results</a:t>
            </a:r>
            <a:r>
              <a:rPr lang="fr-FR" dirty="0"/>
              <a:t>.</a:t>
            </a:r>
          </a:p>
          <a:p>
            <a:endParaRPr lang="fr-FR" dirty="0"/>
          </a:p>
          <a:p>
            <a:endParaRPr lang="fr-FR" dirty="0"/>
          </a:p>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 </a:t>
            </a:r>
            <a:r>
              <a:rPr lang="fr-FR" dirty="0" err="1"/>
              <a:t>these</a:t>
            </a:r>
            <a:r>
              <a:rPr lang="fr-FR" dirty="0"/>
              <a:t> are the </a:t>
            </a:r>
            <a:r>
              <a:rPr lang="fr-FR" dirty="0" err="1"/>
              <a:t>results</a:t>
            </a:r>
            <a:r>
              <a:rPr lang="fr-FR" dirty="0"/>
              <a:t>, the </a:t>
            </a:r>
            <a:r>
              <a:rPr lang="fr-FR" dirty="0" err="1"/>
              <a:t>accuracy</a:t>
            </a:r>
            <a:r>
              <a:rPr lang="fr-FR" dirty="0"/>
              <a:t> </a:t>
            </a:r>
            <a:r>
              <a:rPr lang="fr-FR" dirty="0" err="1"/>
              <a:t>is</a:t>
            </a:r>
            <a:r>
              <a:rPr lang="fr-FR" dirty="0"/>
              <a:t> </a:t>
            </a:r>
            <a:r>
              <a:rPr lang="fr-FR" dirty="0" err="1"/>
              <a:t>smaller</a:t>
            </a:r>
            <a:r>
              <a:rPr lang="fr-FR" dirty="0"/>
              <a:t> </a:t>
            </a:r>
            <a:r>
              <a:rPr lang="fr-FR" dirty="0" err="1"/>
              <a:t>than</a:t>
            </a:r>
            <a:r>
              <a:rPr lang="fr-FR" dirty="0"/>
              <a:t> </a:t>
            </a:r>
            <a:r>
              <a:rPr lang="fr-FR" dirty="0" err="1"/>
              <a:t>with</a:t>
            </a:r>
            <a:r>
              <a:rPr lang="fr-FR" dirty="0"/>
              <a:t> the amplitude </a:t>
            </a:r>
            <a:r>
              <a:rPr lang="fr-FR" dirty="0" err="1"/>
              <a:t>method</a:t>
            </a:r>
            <a:r>
              <a:rPr lang="fr-FR" dirty="0"/>
              <a:t> </a:t>
            </a:r>
            <a:r>
              <a:rPr lang="fr-FR" dirty="0" err="1"/>
              <a:t>since</a:t>
            </a:r>
            <a:r>
              <a:rPr lang="fr-FR" dirty="0"/>
              <a:t> </a:t>
            </a:r>
            <a:r>
              <a:rPr lang="fr-FR" dirty="0" err="1"/>
              <a:t>it</a:t>
            </a:r>
            <a:r>
              <a:rPr lang="fr-FR" dirty="0"/>
              <a:t> </a:t>
            </a:r>
            <a:r>
              <a:rPr lang="fr-FR" dirty="0" err="1"/>
              <a:t>predicts</a:t>
            </a:r>
            <a:r>
              <a:rPr lang="fr-FR" dirty="0"/>
              <a:t> </a:t>
            </a:r>
            <a:r>
              <a:rPr lang="fr-FR" dirty="0" err="1"/>
              <a:t>with</a:t>
            </a:r>
            <a:r>
              <a:rPr lang="fr-FR" dirty="0"/>
              <a:t> more or </a:t>
            </a:r>
            <a:r>
              <a:rPr lang="fr-FR" dirty="0" err="1"/>
              <a:t>less</a:t>
            </a:r>
            <a:r>
              <a:rPr lang="fr-FR" dirty="0"/>
              <a:t> 2.2 breaks. But </a:t>
            </a:r>
            <a:r>
              <a:rPr lang="fr-FR" dirty="0" err="1"/>
              <a:t>this</a:t>
            </a:r>
            <a:r>
              <a:rPr lang="fr-FR" dirty="0"/>
              <a:t> performance </a:t>
            </a:r>
            <a:r>
              <a:rPr lang="fr-FR" dirty="0" err="1"/>
              <a:t>is</a:t>
            </a:r>
            <a:r>
              <a:rPr lang="fr-FR" dirty="0"/>
              <a:t> </a:t>
            </a:r>
            <a:r>
              <a:rPr lang="fr-FR" dirty="0" err="1"/>
              <a:t>maybe</a:t>
            </a:r>
            <a:r>
              <a:rPr lang="fr-FR" dirty="0"/>
              <a:t> </a:t>
            </a:r>
            <a:r>
              <a:rPr lang="fr-FR" dirty="0" err="1"/>
              <a:t>linked</a:t>
            </a:r>
            <a:r>
              <a:rPr lang="fr-FR" dirty="0"/>
              <a:t> to the </a:t>
            </a:r>
            <a:r>
              <a:rPr lang="fr-FR" dirty="0" err="1"/>
              <a:t>difference</a:t>
            </a:r>
            <a:r>
              <a:rPr lang="fr-FR" dirty="0"/>
              <a:t> </a:t>
            </a:r>
            <a:r>
              <a:rPr lang="fr-FR" dirty="0" err="1"/>
              <a:t>between</a:t>
            </a:r>
            <a:r>
              <a:rPr lang="fr-FR" dirty="0"/>
              <a:t> the data </a:t>
            </a:r>
            <a:r>
              <a:rPr lang="fr-FR" dirty="0" err="1"/>
              <a:t>we</a:t>
            </a:r>
            <a:r>
              <a:rPr lang="fr-FR" dirty="0"/>
              <a:t> use to train and test the model, and the data </a:t>
            </a:r>
            <a:r>
              <a:rPr lang="fr-FR" dirty="0" err="1"/>
              <a:t>we</a:t>
            </a:r>
            <a:r>
              <a:rPr lang="fr-FR" dirty="0"/>
              <a:t> use to </a:t>
            </a:r>
            <a:r>
              <a:rPr lang="fr-FR" dirty="0" err="1"/>
              <a:t>predict</a:t>
            </a:r>
            <a:r>
              <a:rPr lang="fr-FR"/>
              <a:t>.</a:t>
            </a:r>
            <a:endParaRPr lang="fr-FR" dirty="0"/>
          </a:p>
          <a:p>
            <a:endParaRPr lang="fr-FR" dirty="0"/>
          </a:p>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Mars</a:t>
            </a:r>
          </a:p>
          <a:p>
            <a:r>
              <a:rPr lang="en-GB" dirty="0" err="1"/>
              <a:t>Automatisation</a:t>
            </a:r>
            <a:r>
              <a:rPr lang="en-GB" dirty="0"/>
              <a:t> des acquisitions de </a:t>
            </a:r>
            <a:r>
              <a:rPr lang="en-GB" dirty="0" err="1"/>
              <a:t>données</a:t>
            </a:r>
            <a:br>
              <a:rPr lang="en-GB" dirty="0"/>
            </a:br>
            <a:r>
              <a:rPr lang="en-GB" dirty="0" err="1"/>
              <a:t>Tâche</a:t>
            </a:r>
            <a:r>
              <a:rPr lang="en-GB" dirty="0"/>
              <a:t> à </a:t>
            </a:r>
            <a:r>
              <a:rPr lang="en-GB" dirty="0" err="1"/>
              <a:t>digitaliser</a:t>
            </a:r>
            <a:r>
              <a:rPr lang="en-GB" dirty="0"/>
              <a:t> : </a:t>
            </a:r>
            <a:r>
              <a:rPr lang="en-GB" dirty="0" err="1"/>
              <a:t>Comptage</a:t>
            </a:r>
            <a:r>
              <a:rPr lang="en-GB" dirty="0"/>
              <a:t> des crocs et </a:t>
            </a:r>
            <a:r>
              <a:rPr lang="en-GB" dirty="0" err="1"/>
              <a:t>mastications</a:t>
            </a:r>
            <a:r>
              <a:rPr lang="en-GB" dirty="0"/>
              <a:t> </a:t>
            </a:r>
            <a:r>
              <a:rPr lang="en-GB" dirty="0" err="1"/>
              <a:t>lors</a:t>
            </a:r>
            <a:r>
              <a:rPr lang="en-GB" dirty="0"/>
              <a:t> de la consummation de </a:t>
            </a:r>
            <a:r>
              <a:rPr lang="en-GB" dirty="0" err="1"/>
              <a:t>friandises</a:t>
            </a:r>
            <a:r>
              <a:rPr lang="en-GB" dirty="0"/>
              <a:t>. </a:t>
            </a:r>
            <a:r>
              <a:rPr lang="en-GB" dirty="0" err="1"/>
              <a:t>Aujourd’hui</a:t>
            </a:r>
            <a:r>
              <a:rPr lang="en-GB" dirty="0"/>
              <a:t> à </a:t>
            </a:r>
            <a:r>
              <a:rPr lang="en-GB" dirty="0" err="1"/>
              <a:t>partir</a:t>
            </a:r>
            <a:r>
              <a:rPr lang="en-GB" dirty="0"/>
              <a:t> </a:t>
            </a:r>
            <a:r>
              <a:rPr lang="en-GB" dirty="0" err="1"/>
              <a:t>d’enregistrement</a:t>
            </a:r>
            <a:r>
              <a:rPr lang="en-GB" dirty="0"/>
              <a:t> </a:t>
            </a:r>
            <a:r>
              <a:rPr lang="en-GB" dirty="0" err="1"/>
              <a:t>vidéo</a:t>
            </a:r>
            <a:r>
              <a:rPr lang="en-GB" dirty="0"/>
              <a:t> </a:t>
            </a:r>
          </a:p>
          <a:p>
            <a:r>
              <a:rPr lang="en-GB" dirty="0"/>
              <a:t>Test d’un </a:t>
            </a:r>
            <a:r>
              <a:rPr lang="en-GB" dirty="0" err="1"/>
              <a:t>protocole</a:t>
            </a:r>
            <a:r>
              <a:rPr lang="en-GB" dirty="0"/>
              <a:t> de detection </a:t>
            </a:r>
            <a:r>
              <a:rPr lang="en-GB" dirty="0" err="1"/>
              <a:t>d’événements</a:t>
            </a:r>
            <a:r>
              <a:rPr lang="en-GB" dirty="0"/>
              <a:t>, </a:t>
            </a:r>
            <a:r>
              <a:rPr lang="en-GB" dirty="0" err="1"/>
              <a:t>données</a:t>
            </a:r>
            <a:r>
              <a:rPr lang="en-GB" dirty="0"/>
              <a:t> </a:t>
            </a:r>
            <a:r>
              <a:rPr lang="en-GB" dirty="0" err="1"/>
              <a:t>acquises</a:t>
            </a:r>
            <a:r>
              <a:rPr lang="en-GB" dirty="0"/>
              <a:t> par un micro porter par les chats</a:t>
            </a:r>
          </a:p>
          <a:p>
            <a:endParaRPr lang="en-GB" dirty="0"/>
          </a:p>
          <a:p>
            <a:r>
              <a:rPr lang="en-GB" dirty="0"/>
              <a:t>What was the goal of this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automate a data collection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data ? Cats eating kibbles are observed, and the aim is to know how many times the cat breaks and chews the kibble, for further analysis on kibble effect on teeth, or quality,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Task we want to digitize is this breaks and bites counting, because currently they are collected by people watch video recordings, and it’s highly time consuming and quite expensive </a:t>
            </a:r>
          </a:p>
          <a:p>
            <a:r>
              <a:rPr lang="en-GB" dirty="0"/>
              <a:t>So the idea is to try a new acquisition protocol using sound recordings for event detection instead of videos</a:t>
            </a:r>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On a pu montrer qu’aujourd’hui les données ne permet pas une exploitation des données en vue d’un travail statistique</a:t>
            </a:r>
          </a:p>
          <a:p>
            <a:endParaRPr lang="fr-FR" dirty="0"/>
          </a:p>
          <a:p>
            <a:r>
              <a:rPr lang="fr-FR" dirty="0"/>
              <a:t>Crocs sont facilement détectable pour la mastication ce sera une tâche plus sensible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de votre attention</a:t>
            </a:r>
          </a:p>
          <a:p>
            <a:endParaRPr lang="fr-FR" dirty="0"/>
          </a:p>
          <a:p>
            <a:r>
              <a:rPr lang="fr-FR" dirty="0"/>
              <a:t>Source des images</a:t>
            </a:r>
          </a:p>
          <a:p>
            <a:r>
              <a:rPr lang="fr-FR" dirty="0"/>
              <a:t>Et remerciements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200" b="1" dirty="0">
                <a:solidFill>
                  <a:srgbClr val="000000"/>
                </a:solidFill>
                <a:effectLst/>
                <a:latin typeface="Calibri" panose="020F0502020204030204" pitchFamily="34" charset="0"/>
              </a:rPr>
              <a:t>WHAT : </a:t>
            </a:r>
            <a:r>
              <a:rPr lang="en-US" sz="1200" dirty="0">
                <a:solidFill>
                  <a:srgbClr val="000000"/>
                </a:solidFill>
                <a:effectLst/>
                <a:latin typeface="Calibri" panose="020F0502020204030204" pitchFamily="34" charset="0"/>
              </a:rPr>
              <a:t>results for one of the methods in predicting number of breaks :</a:t>
            </a:r>
            <a:endParaRPr lang="en-US" dirty="0"/>
          </a:p>
          <a:p>
            <a:r>
              <a:rPr lang="en-US" sz="1200" dirty="0">
                <a:solidFill>
                  <a:srgbClr val="000000"/>
                </a:solidFill>
                <a:effectLst/>
                <a:latin typeface="Calibri" panose="020F0502020204030204" pitchFamily="34" charset="0"/>
              </a:rPr>
              <a:t>not working,  model predicts between 1 and 2 no matter what the actual number of breaks is</a:t>
            </a:r>
            <a:endParaRPr lang="en-US" dirty="0"/>
          </a:p>
          <a:p>
            <a:r>
              <a:rPr lang="en-US" dirty="0"/>
              <a:t> </a:t>
            </a:r>
          </a:p>
          <a:p>
            <a:r>
              <a:rPr lang="en-US" sz="1200" dirty="0">
                <a:solidFill>
                  <a:srgbClr val="000000"/>
                </a:solidFill>
                <a:effectLst/>
                <a:latin typeface="Calibri" panose="020F0502020204030204" pitchFamily="34" charset="0"/>
              </a:rPr>
              <a:t>Same kind of results for all the methods and parameters</a:t>
            </a:r>
          </a:p>
          <a:p>
            <a:endParaRPr lang="en-US" sz="12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Règle de décision</a:t>
            </a:r>
          </a:p>
          <a:p>
            <a:endParaRPr lang="fr-FR" dirty="0"/>
          </a:p>
          <a:p>
            <a:r>
              <a:rPr lang="fr-FR" dirty="0"/>
              <a:t>AV</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Résultats globaux </a:t>
            </a:r>
          </a:p>
          <a:p>
            <a:endParaRPr lang="fr-FR" dirty="0"/>
          </a:p>
          <a:p>
            <a:r>
              <a:rPr lang="fr-FR" dirty="0"/>
              <a:t>Les jolies graphiques</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Résultats globaux </a:t>
            </a:r>
          </a:p>
          <a:p>
            <a:endParaRPr lang="fr-FR" dirty="0"/>
          </a:p>
          <a:p>
            <a:r>
              <a:rPr lang="fr-FR" dirty="0"/>
              <a:t>Les jolies graphiques</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MARS gave us these new audio data and the first question was -&gt; does the acquisition method used allow enough data quality for event counting? So are they usable?</a:t>
            </a:r>
          </a:p>
          <a:p>
            <a:r>
              <a:rPr lang="en-GB" dirty="0"/>
              <a:t>And this leads to another issue which is : does audio data allow the detection of this kind of events?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de votre attention</a:t>
            </a:r>
          </a:p>
          <a:p>
            <a:endParaRPr lang="fr-FR" dirty="0"/>
          </a:p>
          <a:p>
            <a:r>
              <a:rPr lang="fr-FR" dirty="0"/>
              <a:t>Source des images</a:t>
            </a:r>
          </a:p>
          <a:p>
            <a:r>
              <a:rPr lang="fr-FR" dirty="0"/>
              <a:t>Et remerciements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We tried to answer these questions during our project and we’ll talk first about the usability of the MARS data, and protocol quality</a:t>
            </a:r>
          </a:p>
          <a:p>
            <a:endParaRPr lang="en-GB" dirty="0"/>
          </a:p>
          <a:p>
            <a:r>
              <a:rPr lang="en-GB" dirty="0"/>
              <a:t>And secondly we’ll talk about event counting process from audio recordings, so which method we developed to count the events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Structure des </a:t>
            </a:r>
            <a:r>
              <a:rPr lang="en-GB" dirty="0" err="1"/>
              <a:t>données</a:t>
            </a:r>
            <a:r>
              <a:rPr lang="en-GB" dirty="0"/>
              <a:t> :</a:t>
            </a:r>
          </a:p>
          <a:p>
            <a:r>
              <a:rPr lang="en-GB" dirty="0" err="1"/>
              <a:t>Partie</a:t>
            </a:r>
            <a:r>
              <a:rPr lang="en-GB" dirty="0"/>
              <a:t> </a:t>
            </a:r>
            <a:r>
              <a:rPr lang="en-GB" dirty="0" err="1"/>
              <a:t>signalétique</a:t>
            </a:r>
            <a:r>
              <a:rPr lang="en-GB" dirty="0"/>
              <a:t> / </a:t>
            </a:r>
            <a:r>
              <a:rPr lang="en-GB" dirty="0" err="1"/>
              <a:t>Partie</a:t>
            </a:r>
            <a:r>
              <a:rPr lang="en-GB" dirty="0"/>
              <a:t> </a:t>
            </a:r>
            <a:r>
              <a:rPr lang="en-GB" dirty="0" err="1"/>
              <a:t>enregistrement</a:t>
            </a:r>
            <a:r>
              <a:rPr lang="en-GB" dirty="0"/>
              <a:t> / </a:t>
            </a:r>
            <a:r>
              <a:rPr lang="en-GB" dirty="0" err="1"/>
              <a:t>Partie</a:t>
            </a:r>
            <a:r>
              <a:rPr lang="en-GB" dirty="0"/>
              <a:t> </a:t>
            </a:r>
            <a:r>
              <a:rPr lang="en-GB" dirty="0" err="1"/>
              <a:t>labellisation</a:t>
            </a:r>
            <a:r>
              <a:rPr lang="en-GB" dirty="0"/>
              <a:t> (</a:t>
            </a:r>
            <a:r>
              <a:rPr lang="en-GB" dirty="0" err="1"/>
              <a:t>faible</a:t>
            </a:r>
            <a:r>
              <a:rPr lang="en-GB" dirty="0"/>
              <a:t>)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Deux representations possible : </a:t>
            </a:r>
          </a:p>
          <a:p>
            <a:r>
              <a:rPr lang="en-GB" dirty="0"/>
              <a:t>Amplitude</a:t>
            </a:r>
          </a:p>
          <a:p>
            <a:r>
              <a:rPr lang="en-GB" dirty="0"/>
              <a:t>Spectro </a:t>
            </a:r>
            <a:r>
              <a:rPr lang="en-GB" dirty="0" err="1"/>
              <a:t>stf</a:t>
            </a:r>
            <a:r>
              <a:rPr lang="en-GB" dirty="0"/>
              <a:t> (explication de comment </a:t>
            </a:r>
            <a:r>
              <a:rPr lang="en-GB" dirty="0" err="1"/>
              <a:t>c’est</a:t>
            </a:r>
            <a:r>
              <a:rPr lang="en-GB" dirty="0"/>
              <a:t> </a:t>
            </a:r>
            <a:r>
              <a:rPr lang="en-GB" dirty="0" err="1"/>
              <a:t>construit</a:t>
            </a:r>
            <a:r>
              <a:rPr lang="en-GB" dirty="0"/>
              <a:t>)</a:t>
            </a:r>
          </a:p>
          <a:p>
            <a:endParaRPr lang="en-GB" dirty="0"/>
          </a:p>
          <a:p>
            <a:r>
              <a:rPr lang="en-GB" dirty="0"/>
              <a:t>Son </a:t>
            </a:r>
            <a:r>
              <a:rPr lang="en-GB" dirty="0" err="1"/>
              <a:t>associé</a:t>
            </a:r>
            <a:r>
              <a:rPr lang="en-GB" dirty="0"/>
              <a:t> à </a:t>
            </a:r>
            <a:r>
              <a:rPr lang="en-GB" dirty="0" err="1"/>
              <a:t>ces</a:t>
            </a:r>
            <a:r>
              <a:rPr lang="en-GB" dirty="0"/>
              <a:t> graph</a:t>
            </a:r>
          </a:p>
          <a:p>
            <a:endParaRPr lang="en-GB" dirty="0"/>
          </a:p>
          <a:p>
            <a:r>
              <a:rPr lang="en-GB" dirty="0"/>
              <a:t>Mise </a:t>
            </a:r>
            <a:r>
              <a:rPr lang="en-GB" dirty="0" err="1"/>
              <a:t>en</a:t>
            </a:r>
            <a:r>
              <a:rPr lang="en-GB" dirty="0"/>
              <a:t> </a:t>
            </a:r>
            <a:r>
              <a:rPr lang="en-GB" dirty="0" err="1"/>
              <a:t>parallèle</a:t>
            </a:r>
            <a:r>
              <a:rPr lang="en-GB" dirty="0"/>
              <a:t> des </a:t>
            </a:r>
            <a:r>
              <a:rPr lang="en-GB" dirty="0" err="1"/>
              <a:t>labellisations</a:t>
            </a:r>
            <a:r>
              <a:rPr lang="en-GB" dirty="0"/>
              <a:t> </a:t>
            </a:r>
            <a:r>
              <a:rPr lang="en-GB" dirty="0" err="1"/>
              <a:t>faibles</a:t>
            </a:r>
            <a:r>
              <a:rPr lang="en-GB" dirty="0"/>
              <a:t> </a:t>
            </a:r>
          </a:p>
          <a:p>
            <a:r>
              <a:rPr lang="en-GB" dirty="0" err="1"/>
              <a:t>Problème</a:t>
            </a:r>
            <a:r>
              <a:rPr lang="en-GB" dirty="0"/>
              <a:t> on arrive pas à l’oeil </a:t>
            </a:r>
            <a:r>
              <a:rPr lang="en-GB" dirty="0" err="1"/>
              <a:t>ou</a:t>
            </a:r>
            <a:r>
              <a:rPr lang="en-GB" dirty="0"/>
              <a:t> à </a:t>
            </a:r>
            <a:r>
              <a:rPr lang="en-GB" dirty="0" err="1"/>
              <a:t>l’oreille</a:t>
            </a:r>
            <a:r>
              <a:rPr lang="en-GB" dirty="0"/>
              <a:t> à </a:t>
            </a:r>
            <a:r>
              <a:rPr lang="en-GB" dirty="0" err="1"/>
              <a:t>lier</a:t>
            </a:r>
            <a:r>
              <a:rPr lang="en-GB" dirty="0"/>
              <a:t> les </a:t>
            </a:r>
            <a:r>
              <a:rPr lang="en-GB" dirty="0" err="1"/>
              <a:t>labellisations</a:t>
            </a:r>
            <a:r>
              <a:rPr lang="en-GB" dirty="0"/>
              <a:t> -&gt; </a:t>
            </a:r>
            <a:r>
              <a:rPr lang="en-GB" dirty="0" err="1"/>
              <a:t>pré-traitement</a:t>
            </a:r>
            <a:r>
              <a:rPr lang="en-GB" dirty="0"/>
              <a:t> des </a:t>
            </a:r>
            <a:r>
              <a:rPr lang="en-GB" dirty="0" err="1"/>
              <a:t>données</a:t>
            </a:r>
            <a:r>
              <a:rPr lang="en-GB" dirty="0"/>
              <a:t> </a:t>
            </a:r>
            <a:r>
              <a:rPr lang="en-GB" dirty="0" err="1"/>
              <a:t>nécessaires</a:t>
            </a:r>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Fréquences :</a:t>
            </a:r>
          </a:p>
          <a:p>
            <a:r>
              <a:rPr lang="fr-FR" dirty="0"/>
              <a:t>Il n’y a pas de fréquence caractéristique du croc</a:t>
            </a:r>
          </a:p>
          <a:p>
            <a:r>
              <a:rPr lang="fr-FR" dirty="0"/>
              <a:t>Problème : les bruits recouvrent des bandes très larges </a:t>
            </a:r>
          </a:p>
          <a:p>
            <a:endParaRPr lang="fr-FR" dirty="0"/>
          </a:p>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Analyse fonctionnelle : </a:t>
            </a:r>
          </a:p>
          <a:p>
            <a:r>
              <a:rPr lang="fr-FR" dirty="0"/>
              <a:t>Idée : Courbes d’amplitude sont considéré comme des fonctions, extraction d’une variable réponse quanti à partir d’une courbe</a:t>
            </a:r>
          </a:p>
          <a:p>
            <a:r>
              <a:rPr lang="fr-FR" dirty="0"/>
              <a:t>Problème : Très mauvaise prédiction</a:t>
            </a:r>
          </a:p>
          <a:p>
            <a:endParaRPr lang="fr-FR" dirty="0"/>
          </a:p>
          <a:p>
            <a:r>
              <a:rPr lang="fr-FR" dirty="0"/>
              <a:t>A propos du bruit : </a:t>
            </a:r>
          </a:p>
          <a:p>
            <a:r>
              <a:rPr lang="fr-FR" dirty="0"/>
              <a:t>A la main : le processus va être fastidieux et ne donnera pas forcément de résultat (mastication jamais repéré à l’oreille, croc sur certains enregistrements où on les entendait déjà)</a:t>
            </a:r>
          </a:p>
          <a:p>
            <a:r>
              <a:rPr lang="fr-FR" dirty="0"/>
              <a:t>Avec ICA :  Il faudra plusieurs micro (donc potentiellement plus d’interférences et plus de données à traiter)</a:t>
            </a:r>
          </a:p>
          <a:p>
            <a:endParaRPr lang="fr-FR" dirty="0"/>
          </a:p>
          <a:p>
            <a:r>
              <a:rPr lang="fr-FR" dirty="0"/>
              <a:t>A propos de la labellisation : </a:t>
            </a:r>
          </a:p>
          <a:p>
            <a:r>
              <a:rPr lang="fr-FR" dirty="0"/>
              <a:t>Induit l’utilisation de méthode particulière pour le traitement (Analyse données fonctionnelle), méthode qui ne fonctionne pas sur les données bruitées.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Ne permet pas de vérifier avec certitude l’efficacité des traitements</a:t>
            </a:r>
          </a:p>
          <a:p>
            <a:endParaRPr lang="fr-FR" dirty="0"/>
          </a:p>
          <a:p>
            <a:endParaRPr lang="fr-FR" dirty="0"/>
          </a:p>
          <a:p>
            <a:r>
              <a:rPr lang="fr-FR" dirty="0"/>
              <a:t>Conclusion : </a:t>
            </a:r>
          </a:p>
          <a:p>
            <a:r>
              <a:rPr lang="en-GB" noProof="0" dirty="0"/>
              <a:t>Processing</a:t>
            </a:r>
            <a:r>
              <a:rPr lang="fr-FR" dirty="0"/>
              <a:t> en vue de nettoyer les données (ICA et </a:t>
            </a:r>
            <a:r>
              <a:rPr lang="en-GB" noProof="0" dirty="0" err="1"/>
              <a:t>frequence</a:t>
            </a:r>
            <a:r>
              <a:rPr lang="fr-FR" dirty="0"/>
              <a:t> </a:t>
            </a:r>
            <a:r>
              <a:rPr lang="fr-FR" dirty="0" err="1"/>
              <a:t>filtering</a:t>
            </a:r>
            <a:r>
              <a:rPr lang="fr-FR" dirty="0"/>
              <a:t>) pas applicable dans le cadre du </a:t>
            </a:r>
            <a:r>
              <a:rPr lang="fr-FR" dirty="0" err="1"/>
              <a:t>protocol</a:t>
            </a:r>
            <a:endParaRPr lang="fr-FR" dirty="0"/>
          </a:p>
          <a:p>
            <a:r>
              <a:rPr lang="fr-FR" dirty="0"/>
              <a:t>Méthode permettant prédiction à partir de labellisation faible (Analyse fonctionnelle) ne fonctionne pas sur ces données</a:t>
            </a:r>
          </a:p>
          <a:p>
            <a:endParaRPr lang="fr-FR" dirty="0"/>
          </a:p>
          <a:p>
            <a:r>
              <a:rPr lang="fr-FR" dirty="0"/>
              <a:t>Point à modifier : </a:t>
            </a:r>
          </a:p>
          <a:p>
            <a:r>
              <a:rPr lang="fr-FR" dirty="0"/>
              <a:t>Bruit ambiant (trop présent) évitable (discussion, chat porte micros)</a:t>
            </a:r>
          </a:p>
          <a:p>
            <a:r>
              <a:rPr lang="fr-FR" dirty="0"/>
              <a:t>Labélisation faible implique des méthodes très particulières pour résoudre le problème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Since</a:t>
            </a:r>
            <a:r>
              <a:rPr lang="fr-FR" dirty="0"/>
              <a:t> MARS data </a:t>
            </a:r>
            <a:r>
              <a:rPr lang="fr-FR" dirty="0" err="1"/>
              <a:t>were</a:t>
            </a:r>
            <a:r>
              <a:rPr lang="fr-FR" dirty="0"/>
              <a:t> </a:t>
            </a:r>
            <a:r>
              <a:rPr lang="fr-FR" dirty="0" err="1"/>
              <a:t>too</a:t>
            </a:r>
            <a:r>
              <a:rPr lang="fr-FR" dirty="0"/>
              <a:t> </a:t>
            </a:r>
            <a:r>
              <a:rPr lang="fr-FR" dirty="0" err="1"/>
              <a:t>noisy</a:t>
            </a:r>
            <a:r>
              <a:rPr lang="fr-FR" dirty="0"/>
              <a:t> for </a:t>
            </a:r>
            <a:r>
              <a:rPr lang="fr-FR" dirty="0" err="1"/>
              <a:t>usual</a:t>
            </a:r>
            <a:r>
              <a:rPr lang="fr-FR" dirty="0"/>
              <a:t> </a:t>
            </a:r>
            <a:r>
              <a:rPr lang="fr-FR" dirty="0" err="1"/>
              <a:t>sound</a:t>
            </a:r>
            <a:r>
              <a:rPr lang="fr-FR" dirty="0"/>
              <a:t> </a:t>
            </a:r>
            <a:r>
              <a:rPr lang="fr-FR" dirty="0" err="1"/>
              <a:t>treatment</a:t>
            </a:r>
            <a:r>
              <a:rPr lang="fr-FR" dirty="0"/>
              <a:t> </a:t>
            </a:r>
            <a:r>
              <a:rPr lang="fr-FR" dirty="0" err="1"/>
              <a:t>methods</a:t>
            </a:r>
            <a:r>
              <a:rPr lang="fr-FR" dirty="0"/>
              <a:t> and </a:t>
            </a:r>
            <a:r>
              <a:rPr lang="fr-FR" dirty="0" err="1"/>
              <a:t>since</a:t>
            </a:r>
            <a:r>
              <a:rPr lang="fr-FR" dirty="0"/>
              <a:t> </a:t>
            </a:r>
            <a:r>
              <a:rPr lang="fr-FR" dirty="0" err="1"/>
              <a:t>we</a:t>
            </a:r>
            <a:r>
              <a:rPr lang="fr-FR" dirty="0"/>
              <a:t> </a:t>
            </a:r>
            <a:r>
              <a:rPr lang="fr-FR" dirty="0" err="1"/>
              <a:t>didn’t</a:t>
            </a:r>
            <a:r>
              <a:rPr lang="fr-FR" dirty="0"/>
              <a:t> manage to clean the data, </a:t>
            </a:r>
            <a:r>
              <a:rPr lang="fr-FR" dirty="0" err="1"/>
              <a:t>we</a:t>
            </a:r>
            <a:r>
              <a:rPr lang="fr-FR" dirty="0"/>
              <a:t> </a:t>
            </a:r>
            <a:r>
              <a:rPr lang="fr-FR" dirty="0" err="1"/>
              <a:t>decided</a:t>
            </a:r>
            <a:r>
              <a:rPr lang="fr-FR" dirty="0"/>
              <a:t> to </a:t>
            </a:r>
            <a:r>
              <a:rPr lang="fr-FR" dirty="0" err="1"/>
              <a:t>create</a:t>
            </a:r>
            <a:r>
              <a:rPr lang="fr-FR" dirty="0"/>
              <a:t> a new data set, </a:t>
            </a:r>
            <a:r>
              <a:rPr lang="fr-FR" dirty="0" err="1"/>
              <a:t>trying</a:t>
            </a:r>
            <a:r>
              <a:rPr lang="fr-FR" dirty="0"/>
              <a:t> a new acquisition </a:t>
            </a:r>
            <a:r>
              <a:rPr lang="fr-FR" dirty="0" err="1"/>
              <a:t>protocol</a:t>
            </a:r>
            <a:endParaRPr lang="fr-FR" dirty="0"/>
          </a:p>
          <a:p>
            <a:r>
              <a:rPr lang="fr-FR" dirty="0"/>
              <a:t>The </a:t>
            </a:r>
            <a:r>
              <a:rPr lang="fr-FR" dirty="0" err="1"/>
              <a:t>protocol</a:t>
            </a:r>
            <a:r>
              <a:rPr lang="fr-FR" dirty="0"/>
              <a:t> </a:t>
            </a:r>
            <a:r>
              <a:rPr lang="fr-FR" dirty="0" err="1"/>
              <a:t>was</a:t>
            </a:r>
            <a:r>
              <a:rPr lang="fr-FR" dirty="0"/>
              <a:t> to </a:t>
            </a:r>
            <a:r>
              <a:rPr lang="fr-FR" dirty="0" err="1"/>
              <a:t>take</a:t>
            </a:r>
            <a:r>
              <a:rPr lang="fr-FR" dirty="0"/>
              <a:t> a </a:t>
            </a:r>
            <a:r>
              <a:rPr lang="fr-FR" dirty="0" err="1"/>
              <a:t>video</a:t>
            </a:r>
            <a:r>
              <a:rPr lang="fr-FR" dirty="0"/>
              <a:t> of a cat </a:t>
            </a:r>
            <a:r>
              <a:rPr lang="fr-FR" dirty="0" err="1"/>
              <a:t>eating</a:t>
            </a:r>
            <a:r>
              <a:rPr lang="fr-FR" dirty="0"/>
              <a:t> a </a:t>
            </a:r>
            <a:r>
              <a:rPr lang="fr-FR" dirty="0" err="1"/>
              <a:t>kibble</a:t>
            </a:r>
            <a:r>
              <a:rPr lang="fr-FR" dirty="0"/>
              <a:t> </a:t>
            </a:r>
            <a:r>
              <a:rPr lang="fr-FR" dirty="0" err="1"/>
              <a:t>around</a:t>
            </a:r>
            <a:r>
              <a:rPr lang="fr-FR" dirty="0"/>
              <a:t> 30 cm far </a:t>
            </a:r>
            <a:r>
              <a:rPr lang="fr-FR" dirty="0" err="1"/>
              <a:t>from</a:t>
            </a:r>
            <a:r>
              <a:rPr lang="fr-FR" dirty="0"/>
              <a:t> the </a:t>
            </a:r>
            <a:r>
              <a:rPr lang="fr-FR" dirty="0" err="1"/>
              <a:t>head</a:t>
            </a:r>
            <a:r>
              <a:rPr lang="fr-FR" dirty="0"/>
              <a:t>.  </a:t>
            </a:r>
            <a:r>
              <a:rPr lang="fr-FR" dirty="0" err="1"/>
              <a:t>We</a:t>
            </a:r>
            <a:r>
              <a:rPr lang="fr-FR" dirty="0"/>
              <a:t> </a:t>
            </a:r>
            <a:r>
              <a:rPr lang="fr-FR" dirty="0" err="1"/>
              <a:t>asked</a:t>
            </a:r>
            <a:r>
              <a:rPr lang="fr-FR" dirty="0"/>
              <a:t> </a:t>
            </a:r>
            <a:r>
              <a:rPr lang="fr-FR" dirty="0" err="1"/>
              <a:t>friends</a:t>
            </a:r>
            <a:r>
              <a:rPr lang="fr-FR" dirty="0"/>
              <a:t> an </a:t>
            </a:r>
            <a:r>
              <a:rPr lang="fr-FR" dirty="0" err="1"/>
              <a:t>family</a:t>
            </a:r>
            <a:r>
              <a:rPr lang="fr-FR" dirty="0"/>
              <a:t> and </a:t>
            </a:r>
            <a:r>
              <a:rPr lang="fr-FR" dirty="0" err="1"/>
              <a:t>got</a:t>
            </a:r>
            <a:r>
              <a:rPr lang="fr-FR" dirty="0"/>
              <a:t> 7 cats </a:t>
            </a:r>
            <a:r>
              <a:rPr lang="fr-FR" dirty="0" err="1"/>
              <a:t>taking</a:t>
            </a:r>
            <a:r>
              <a:rPr lang="fr-FR" dirty="0"/>
              <a:t> part in the </a:t>
            </a:r>
            <a:r>
              <a:rPr lang="fr-FR" dirty="0" err="1"/>
              <a:t>experiment</a:t>
            </a:r>
            <a:r>
              <a:rPr lang="fr-FR" dirty="0"/>
              <a:t>, and </a:t>
            </a:r>
            <a:r>
              <a:rPr lang="fr-FR" dirty="0" err="1"/>
              <a:t>we</a:t>
            </a:r>
            <a:r>
              <a:rPr lang="fr-FR" dirty="0"/>
              <a:t> chose 3 sorts of </a:t>
            </a:r>
            <a:r>
              <a:rPr lang="fr-FR" dirty="0" err="1"/>
              <a:t>kibbles</a:t>
            </a:r>
            <a:r>
              <a:rPr lang="fr-FR" dirty="0"/>
              <a:t>, 2 </a:t>
            </a:r>
            <a:r>
              <a:rPr lang="fr-FR" dirty="0" err="1"/>
              <a:t>from</a:t>
            </a:r>
            <a:r>
              <a:rPr lang="fr-FR" dirty="0"/>
              <a:t> MARS, and one </a:t>
            </a:r>
            <a:r>
              <a:rPr lang="fr-FR" dirty="0" err="1"/>
              <a:t>from</a:t>
            </a:r>
            <a:r>
              <a:rPr lang="fr-FR" dirty="0"/>
              <a:t> </a:t>
            </a:r>
            <a:r>
              <a:rPr lang="fr-FR" dirty="0" err="1"/>
              <a:t>another</a:t>
            </a:r>
            <a:r>
              <a:rPr lang="fr-FR" dirty="0"/>
              <a:t> brand. </a:t>
            </a:r>
            <a:r>
              <a:rPr lang="fr-FR" dirty="0" err="1"/>
              <a:t>With</a:t>
            </a:r>
            <a:r>
              <a:rPr lang="fr-FR" dirty="0"/>
              <a:t> </a:t>
            </a:r>
            <a:r>
              <a:rPr lang="fr-FR" dirty="0" err="1"/>
              <a:t>these</a:t>
            </a:r>
            <a:r>
              <a:rPr lang="fr-FR" dirty="0"/>
              <a:t> éléments, </a:t>
            </a:r>
            <a:r>
              <a:rPr lang="fr-FR" dirty="0" err="1"/>
              <a:t>we</a:t>
            </a:r>
            <a:r>
              <a:rPr lang="fr-FR" dirty="0"/>
              <a:t> </a:t>
            </a:r>
            <a:r>
              <a:rPr lang="fr-FR" dirty="0" err="1"/>
              <a:t>finally</a:t>
            </a:r>
            <a:r>
              <a:rPr lang="fr-FR" dirty="0"/>
              <a:t> </a:t>
            </a:r>
            <a:r>
              <a:rPr lang="fr-FR" dirty="0" err="1"/>
              <a:t>got</a:t>
            </a:r>
            <a:r>
              <a:rPr lang="fr-FR" dirty="0"/>
              <a:t> 79 </a:t>
            </a:r>
            <a:r>
              <a:rPr lang="fr-FR" dirty="0" err="1"/>
              <a:t>recordings</a:t>
            </a:r>
            <a:r>
              <a:rPr lang="fr-FR" dirty="0"/>
              <a:t>, </a:t>
            </a:r>
            <a:r>
              <a:rPr lang="fr-FR" dirty="0" err="1"/>
              <a:t>so</a:t>
            </a:r>
            <a:r>
              <a:rPr lang="fr-FR" dirty="0"/>
              <a:t> </a:t>
            </a:r>
            <a:r>
              <a:rPr lang="fr-FR" dirty="0" err="1"/>
              <a:t>with</a:t>
            </a:r>
            <a:r>
              <a:rPr lang="fr-FR" dirty="0"/>
              <a:t> </a:t>
            </a:r>
            <a:r>
              <a:rPr lang="fr-FR" dirty="0" err="1"/>
              <a:t>video</a:t>
            </a:r>
            <a:r>
              <a:rPr lang="fr-FR" dirty="0"/>
              <a:t> and </a:t>
            </a:r>
            <a:r>
              <a:rPr lang="fr-FR" dirty="0" err="1"/>
              <a:t>sound</a:t>
            </a:r>
            <a:r>
              <a:rPr lang="fr-FR" dirty="0"/>
              <a:t>. </a:t>
            </a:r>
            <a:r>
              <a:rPr lang="fr-FR" dirty="0" err="1"/>
              <a:t>We</a:t>
            </a:r>
            <a:r>
              <a:rPr lang="fr-FR" dirty="0"/>
              <a:t> </a:t>
            </a:r>
            <a:r>
              <a:rPr lang="fr-FR" dirty="0" err="1"/>
              <a:t>asked</a:t>
            </a:r>
            <a:r>
              <a:rPr lang="fr-FR" dirty="0"/>
              <a:t> to have </a:t>
            </a:r>
            <a:r>
              <a:rPr lang="fr-FR" dirty="0" err="1"/>
              <a:t>these</a:t>
            </a:r>
            <a:r>
              <a:rPr lang="fr-FR" dirty="0"/>
              <a:t> </a:t>
            </a:r>
            <a:r>
              <a:rPr lang="fr-FR" dirty="0" err="1"/>
              <a:t>both</a:t>
            </a:r>
            <a:r>
              <a:rPr lang="fr-FR" dirty="0"/>
              <a:t> informations to </a:t>
            </a:r>
            <a:r>
              <a:rPr lang="fr-FR" dirty="0" err="1"/>
              <a:t>make</a:t>
            </a:r>
            <a:r>
              <a:rPr lang="fr-FR" dirty="0"/>
              <a:t> </a:t>
            </a:r>
            <a:r>
              <a:rPr lang="fr-FR" dirty="0" err="1"/>
              <a:t>easier</a:t>
            </a:r>
            <a:r>
              <a:rPr lang="fr-FR" dirty="0"/>
              <a:t> the labelling.</a:t>
            </a:r>
          </a:p>
          <a:p>
            <a:r>
              <a:rPr lang="fr-FR" dirty="0"/>
              <a:t>This </a:t>
            </a:r>
            <a:r>
              <a:rPr lang="fr-FR" dirty="0" err="1"/>
              <a:t>method</a:t>
            </a:r>
            <a:r>
              <a:rPr lang="fr-FR" dirty="0"/>
              <a:t> has pros and cons. A good </a:t>
            </a:r>
            <a:r>
              <a:rPr lang="fr-FR" dirty="0" err="1"/>
              <a:t>thing</a:t>
            </a:r>
            <a:r>
              <a:rPr lang="fr-FR" dirty="0"/>
              <a:t> </a:t>
            </a:r>
            <a:r>
              <a:rPr lang="fr-FR" dirty="0" err="1"/>
              <a:t>is</a:t>
            </a:r>
            <a:r>
              <a:rPr lang="fr-FR" dirty="0"/>
              <a:t> </a:t>
            </a:r>
            <a:r>
              <a:rPr lang="fr-FR" dirty="0" err="1"/>
              <a:t>that</a:t>
            </a:r>
            <a:r>
              <a:rPr lang="fr-FR" dirty="0"/>
              <a:t> </a:t>
            </a:r>
            <a:r>
              <a:rPr lang="fr-FR" dirty="0" err="1"/>
              <a:t>there</a:t>
            </a:r>
            <a:r>
              <a:rPr lang="fr-FR" dirty="0"/>
              <a:t> far </a:t>
            </a:r>
            <a:r>
              <a:rPr lang="fr-FR" dirty="0" err="1"/>
              <a:t>less</a:t>
            </a:r>
            <a:r>
              <a:rPr lang="fr-FR" dirty="0"/>
              <a:t> noise, </a:t>
            </a:r>
            <a:r>
              <a:rPr lang="fr-FR" dirty="0" err="1"/>
              <a:t>so</a:t>
            </a:r>
            <a:r>
              <a:rPr lang="fr-FR" dirty="0"/>
              <a:t> </a:t>
            </a:r>
            <a:r>
              <a:rPr lang="fr-FR" dirty="0" err="1"/>
              <a:t>we</a:t>
            </a:r>
            <a:r>
              <a:rPr lang="fr-FR" dirty="0"/>
              <a:t> can </a:t>
            </a:r>
            <a:r>
              <a:rPr lang="fr-FR" dirty="0" err="1"/>
              <a:t>clearly</a:t>
            </a:r>
            <a:r>
              <a:rPr lang="fr-FR" dirty="0"/>
              <a:t> </a:t>
            </a:r>
            <a:r>
              <a:rPr lang="fr-FR" dirty="0" err="1"/>
              <a:t>hear</a:t>
            </a:r>
            <a:r>
              <a:rPr lang="fr-FR" dirty="0"/>
              <a:t> the breaks and </a:t>
            </a:r>
            <a:r>
              <a:rPr lang="fr-FR" dirty="0" err="1"/>
              <a:t>chews</a:t>
            </a:r>
            <a:r>
              <a:rPr lang="fr-FR" dirty="0"/>
              <a:t>. And the </a:t>
            </a:r>
            <a:r>
              <a:rPr lang="fr-FR" dirty="0" err="1"/>
              <a:t>other</a:t>
            </a:r>
            <a:r>
              <a:rPr lang="fr-FR" dirty="0"/>
              <a:t> positive aspect </a:t>
            </a:r>
            <a:r>
              <a:rPr lang="fr-FR" dirty="0" err="1"/>
              <a:t>is</a:t>
            </a:r>
            <a:r>
              <a:rPr lang="fr-FR" dirty="0"/>
              <a:t> </a:t>
            </a:r>
            <a:r>
              <a:rPr lang="fr-FR" dirty="0" err="1"/>
              <a:t>what</a:t>
            </a:r>
            <a:r>
              <a:rPr lang="fr-FR" dirty="0"/>
              <a:t> I </a:t>
            </a:r>
            <a:r>
              <a:rPr lang="fr-FR" dirty="0" err="1"/>
              <a:t>just</a:t>
            </a:r>
            <a:r>
              <a:rPr lang="fr-FR" dirty="0"/>
              <a:t> </a:t>
            </a:r>
            <a:r>
              <a:rPr lang="fr-FR" dirty="0" err="1"/>
              <a:t>said</a:t>
            </a:r>
            <a:r>
              <a:rPr lang="fr-FR" dirty="0"/>
              <a:t> about </a:t>
            </a:r>
            <a:r>
              <a:rPr lang="fr-FR" dirty="0" err="1"/>
              <a:t>having</a:t>
            </a:r>
            <a:r>
              <a:rPr lang="fr-FR" dirty="0"/>
              <a:t> </a:t>
            </a:r>
            <a:r>
              <a:rPr lang="fr-FR" dirty="0" err="1"/>
              <a:t>both</a:t>
            </a:r>
            <a:r>
              <a:rPr lang="fr-FR" dirty="0"/>
              <a:t> infos: </a:t>
            </a:r>
            <a:r>
              <a:rPr lang="fr-FR" dirty="0" err="1"/>
              <a:t>video</a:t>
            </a:r>
            <a:r>
              <a:rPr lang="fr-FR" dirty="0"/>
              <a:t> and </a:t>
            </a:r>
            <a:r>
              <a:rPr lang="fr-FR" dirty="0" err="1"/>
              <a:t>sound</a:t>
            </a:r>
            <a:r>
              <a:rPr lang="fr-FR" dirty="0"/>
              <a:t>.</a:t>
            </a:r>
          </a:p>
          <a:p>
            <a:r>
              <a:rPr lang="fr-FR" dirty="0"/>
              <a:t>But </a:t>
            </a:r>
            <a:r>
              <a:rPr lang="fr-FR" dirty="0" err="1"/>
              <a:t>there</a:t>
            </a:r>
            <a:r>
              <a:rPr lang="fr-FR" dirty="0"/>
              <a:t> are </a:t>
            </a:r>
            <a:r>
              <a:rPr lang="fr-FR" dirty="0" err="1"/>
              <a:t>some</a:t>
            </a:r>
            <a:r>
              <a:rPr lang="fr-FR" dirty="0"/>
              <a:t> </a:t>
            </a:r>
            <a:r>
              <a:rPr lang="fr-FR" dirty="0" err="1"/>
              <a:t>negative</a:t>
            </a:r>
            <a:r>
              <a:rPr lang="fr-FR" dirty="0"/>
              <a:t> points : the </a:t>
            </a:r>
            <a:r>
              <a:rPr lang="fr-FR" dirty="0" err="1"/>
              <a:t>duraton</a:t>
            </a:r>
            <a:r>
              <a:rPr lang="fr-FR" dirty="0"/>
              <a:t> of the </a:t>
            </a:r>
            <a:r>
              <a:rPr lang="fr-FR" dirty="0" err="1"/>
              <a:t>recordings</a:t>
            </a:r>
            <a:r>
              <a:rPr lang="fr-FR" dirty="0"/>
              <a:t> </a:t>
            </a:r>
            <a:r>
              <a:rPr lang="fr-FR" dirty="0" err="1"/>
              <a:t>is</a:t>
            </a:r>
            <a:r>
              <a:rPr lang="fr-FR" dirty="0"/>
              <a:t> not </a:t>
            </a:r>
            <a:r>
              <a:rPr lang="fr-FR" dirty="0" err="1"/>
              <a:t>standardized</a:t>
            </a:r>
            <a:r>
              <a:rPr lang="fr-FR" dirty="0"/>
              <a:t>, </a:t>
            </a:r>
            <a:r>
              <a:rPr lang="fr-FR" dirty="0" err="1"/>
              <a:t>so</a:t>
            </a:r>
            <a:r>
              <a:rPr lang="fr-FR" dirty="0"/>
              <a:t> </a:t>
            </a:r>
            <a:r>
              <a:rPr lang="fr-FR" dirty="0" err="1"/>
              <a:t>it’s</a:t>
            </a:r>
            <a:r>
              <a:rPr lang="fr-FR" dirty="0"/>
              <a:t> more </a:t>
            </a:r>
            <a:r>
              <a:rPr lang="fr-FR" dirty="0" err="1"/>
              <a:t>difficult</a:t>
            </a:r>
            <a:r>
              <a:rPr lang="fr-FR" dirty="0"/>
              <a:t> to manage the data as a </a:t>
            </a:r>
            <a:r>
              <a:rPr lang="fr-FR" dirty="0" err="1"/>
              <a:t>complete</a:t>
            </a:r>
            <a:r>
              <a:rPr lang="fr-FR" dirty="0"/>
              <a:t> </a:t>
            </a:r>
            <a:r>
              <a:rPr lang="fr-FR" dirty="0" err="1"/>
              <a:t>dataset</a:t>
            </a:r>
            <a:r>
              <a:rPr lang="fr-FR" dirty="0"/>
              <a:t>. </a:t>
            </a:r>
            <a:r>
              <a:rPr lang="fr-FR" dirty="0" err="1"/>
              <a:t>Furthermore</a:t>
            </a:r>
            <a:r>
              <a:rPr lang="fr-FR" dirty="0"/>
              <a:t>, </a:t>
            </a:r>
            <a:r>
              <a:rPr lang="fr-FR" dirty="0" err="1"/>
              <a:t>because</a:t>
            </a:r>
            <a:r>
              <a:rPr lang="fr-FR" dirty="0"/>
              <a:t> </a:t>
            </a:r>
            <a:r>
              <a:rPr lang="fr-FR" dirty="0" err="1"/>
              <a:t>we</a:t>
            </a:r>
            <a:r>
              <a:rPr lang="fr-FR" dirty="0"/>
              <a:t> </a:t>
            </a:r>
            <a:r>
              <a:rPr lang="fr-FR" dirty="0" err="1"/>
              <a:t>asked</a:t>
            </a:r>
            <a:r>
              <a:rPr lang="fr-FR" dirty="0"/>
              <a:t> </a:t>
            </a:r>
            <a:r>
              <a:rPr lang="fr-FR" dirty="0" err="1"/>
              <a:t>friends</a:t>
            </a:r>
            <a:r>
              <a:rPr lang="fr-FR" dirty="0"/>
              <a:t> and </a:t>
            </a:r>
            <a:r>
              <a:rPr lang="fr-FR" dirty="0" err="1"/>
              <a:t>family</a:t>
            </a:r>
            <a:r>
              <a:rPr lang="fr-FR" dirty="0"/>
              <a:t>, the collection conditions </a:t>
            </a:r>
            <a:r>
              <a:rPr lang="fr-FR" dirty="0" err="1"/>
              <a:t>were</a:t>
            </a:r>
            <a:r>
              <a:rPr lang="fr-FR" dirty="0"/>
              <a:t> </a:t>
            </a:r>
            <a:r>
              <a:rPr lang="fr-FR" dirty="0" err="1"/>
              <a:t>very</a:t>
            </a:r>
            <a:r>
              <a:rPr lang="fr-FR" dirty="0"/>
              <a:t> </a:t>
            </a:r>
            <a:r>
              <a:rPr lang="fr-FR" dirty="0" err="1"/>
              <a:t>diversified</a:t>
            </a:r>
            <a:r>
              <a:rPr lang="fr-FR" dirty="0"/>
              <a:t>, like the distance to the cat, the </a:t>
            </a:r>
            <a:r>
              <a:rPr lang="fr-FR" dirty="0" err="1"/>
              <a:t>way</a:t>
            </a:r>
            <a:r>
              <a:rPr lang="fr-FR" dirty="0"/>
              <a:t> of </a:t>
            </a:r>
            <a:r>
              <a:rPr lang="fr-FR" dirty="0" err="1"/>
              <a:t>filming</a:t>
            </a:r>
            <a:r>
              <a:rPr lang="fr-FR" dirty="0"/>
              <a:t>, the </a:t>
            </a:r>
            <a:r>
              <a:rPr lang="fr-FR" dirty="0" err="1"/>
              <a:t>recording</a:t>
            </a:r>
            <a:r>
              <a:rPr lang="fr-FR" dirty="0"/>
              <a:t> </a:t>
            </a:r>
            <a:r>
              <a:rPr lang="fr-FR" dirty="0" err="1"/>
              <a:t>gear</a:t>
            </a:r>
            <a:r>
              <a:rPr lang="fr-FR" dirty="0"/>
              <a:t>, the </a:t>
            </a:r>
            <a:r>
              <a:rPr lang="fr-FR" dirty="0" err="1"/>
              <a:t>environments</a:t>
            </a:r>
            <a:r>
              <a:rPr lang="fr-FR" dirty="0"/>
              <a:t>, and </a:t>
            </a:r>
            <a:r>
              <a:rPr lang="fr-FR" dirty="0" err="1"/>
              <a:t>other</a:t>
            </a:r>
            <a:r>
              <a:rPr lang="fr-FR" dirty="0"/>
              <a:t> </a:t>
            </a:r>
            <a:r>
              <a:rPr lang="fr-FR" dirty="0" err="1"/>
              <a:t>things</a:t>
            </a:r>
            <a:endParaRPr lang="fr-FR" dirty="0"/>
          </a:p>
          <a:p>
            <a:r>
              <a:rPr lang="fr-FR" dirty="0" err="1"/>
              <a:t>What</a:t>
            </a:r>
            <a:r>
              <a:rPr lang="fr-FR" dirty="0"/>
              <a:t> </a:t>
            </a:r>
            <a:r>
              <a:rPr lang="fr-FR" dirty="0" err="1"/>
              <a:t>is</a:t>
            </a:r>
            <a:r>
              <a:rPr lang="fr-FR" dirty="0"/>
              <a:t> </a:t>
            </a:r>
            <a:r>
              <a:rPr lang="fr-FR" dirty="0" err="1"/>
              <a:t>interesting</a:t>
            </a:r>
            <a:r>
              <a:rPr lang="fr-FR" dirty="0"/>
              <a:t> </a:t>
            </a:r>
            <a:r>
              <a:rPr lang="fr-FR" dirty="0" err="1"/>
              <a:t>is</a:t>
            </a:r>
            <a:r>
              <a:rPr lang="fr-FR" dirty="0"/>
              <a:t> </a:t>
            </a:r>
            <a:r>
              <a:rPr lang="fr-FR" dirty="0" err="1"/>
              <a:t>that</a:t>
            </a:r>
            <a:r>
              <a:rPr lang="fr-FR" dirty="0"/>
              <a:t> </a:t>
            </a:r>
            <a:r>
              <a:rPr lang="fr-FR" dirty="0" err="1"/>
              <a:t>these</a:t>
            </a:r>
            <a:r>
              <a:rPr lang="fr-FR" dirty="0"/>
              <a:t> cons are </a:t>
            </a:r>
            <a:r>
              <a:rPr lang="fr-FR" dirty="0" err="1"/>
              <a:t>things</a:t>
            </a:r>
            <a:r>
              <a:rPr lang="fr-FR" dirty="0"/>
              <a:t> </a:t>
            </a:r>
            <a:r>
              <a:rPr lang="fr-FR" dirty="0" err="1"/>
              <a:t>that</a:t>
            </a:r>
            <a:r>
              <a:rPr lang="fr-FR" dirty="0"/>
              <a:t> </a:t>
            </a:r>
            <a:r>
              <a:rPr lang="fr-FR" dirty="0" err="1"/>
              <a:t>could</a:t>
            </a:r>
            <a:r>
              <a:rPr lang="fr-FR" dirty="0"/>
              <a:t> </a:t>
            </a:r>
            <a:r>
              <a:rPr lang="fr-FR" dirty="0" err="1"/>
              <a:t>be</a:t>
            </a:r>
            <a:r>
              <a:rPr lang="fr-FR" dirty="0"/>
              <a:t> </a:t>
            </a:r>
            <a:r>
              <a:rPr lang="fr-FR" dirty="0" err="1"/>
              <a:t>avoided</a:t>
            </a:r>
            <a:r>
              <a:rPr lang="fr-FR" dirty="0"/>
              <a:t> by MARS if the </a:t>
            </a:r>
            <a:r>
              <a:rPr lang="fr-FR" dirty="0" err="1"/>
              <a:t>protocol</a:t>
            </a:r>
            <a:r>
              <a:rPr lang="fr-FR" dirty="0"/>
              <a:t> </a:t>
            </a:r>
            <a:r>
              <a:rPr lang="fr-FR" dirty="0" err="1"/>
              <a:t>is</a:t>
            </a:r>
            <a:r>
              <a:rPr lang="fr-FR" dirty="0"/>
              <a:t> </a:t>
            </a:r>
            <a:r>
              <a:rPr lang="fr-FR" dirty="0" err="1"/>
              <a:t>used</a:t>
            </a:r>
            <a:endParaRPr lang="fr-FR" dirty="0"/>
          </a:p>
          <a:p>
            <a:endParaRPr lang="fr-FR" dirty="0"/>
          </a:p>
          <a:p>
            <a:endParaRPr lang="fr-FR" dirty="0"/>
          </a:p>
          <a:p>
            <a:r>
              <a:rPr lang="fr-FR" dirty="0"/>
              <a:t>Récolte de données de bonnes qualité (au niveau du bruit)</a:t>
            </a:r>
          </a:p>
          <a:p>
            <a:endParaRPr lang="fr-FR" dirty="0"/>
          </a:p>
          <a:p>
            <a:r>
              <a:rPr lang="fr-FR" dirty="0"/>
              <a:t>Protocole</a:t>
            </a:r>
          </a:p>
          <a:p>
            <a:endParaRPr lang="fr-FR" dirty="0"/>
          </a:p>
          <a:p>
            <a:r>
              <a:rPr lang="fr-FR" dirty="0"/>
              <a:t>Jeu de données de travail</a:t>
            </a:r>
          </a:p>
          <a:p>
            <a:endParaRPr lang="fr-FR" dirty="0"/>
          </a:p>
          <a:p>
            <a:r>
              <a:rPr lang="fr-FR" dirty="0"/>
              <a:t>Point faible : </a:t>
            </a:r>
          </a:p>
          <a:p>
            <a:r>
              <a:rPr lang="fr-FR" dirty="0"/>
              <a:t>Variabilité des conditions de la collecte des données (pas les mm salle, pas la même distance, manière de filmer …)</a:t>
            </a:r>
          </a:p>
          <a:p>
            <a:r>
              <a:rPr lang="fr-FR" dirty="0"/>
              <a:t>Durée non standardisée</a:t>
            </a:r>
          </a:p>
          <a:p>
            <a:r>
              <a:rPr lang="fr-FR" dirty="0"/>
              <a:t>Matériel non standard</a:t>
            </a:r>
          </a:p>
          <a:p>
            <a:r>
              <a:rPr lang="fr-FR" dirty="0"/>
              <a:t>AV</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2098703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Here</a:t>
            </a:r>
            <a:r>
              <a:rPr lang="fr-FR" dirty="0"/>
              <a:t> </a:t>
            </a:r>
            <a:r>
              <a:rPr lang="fr-FR" dirty="0" err="1"/>
              <a:t>you</a:t>
            </a:r>
            <a:r>
              <a:rPr lang="fr-FR" dirty="0"/>
              <a:t> can </a:t>
            </a:r>
            <a:r>
              <a:rPr lang="fr-FR" dirty="0" err="1"/>
              <a:t>see</a:t>
            </a:r>
            <a:r>
              <a:rPr lang="fr-FR" dirty="0"/>
              <a:t> </a:t>
            </a:r>
            <a:r>
              <a:rPr lang="fr-FR" dirty="0" err="1"/>
              <a:t>some</a:t>
            </a:r>
            <a:r>
              <a:rPr lang="fr-FR" dirty="0"/>
              <a:t> of the new data </a:t>
            </a:r>
            <a:r>
              <a:rPr lang="fr-FR" dirty="0" err="1"/>
              <a:t>compared</a:t>
            </a:r>
            <a:r>
              <a:rPr lang="fr-FR" dirty="0"/>
              <a:t> to MARS data</a:t>
            </a:r>
          </a:p>
          <a:p>
            <a:r>
              <a:rPr lang="fr-FR" dirty="0"/>
              <a:t>All </a:t>
            </a:r>
            <a:r>
              <a:rPr lang="fr-FR" dirty="0" err="1"/>
              <a:t>recordings</a:t>
            </a:r>
            <a:r>
              <a:rPr lang="fr-FR" dirty="0"/>
              <a:t> </a:t>
            </a:r>
            <a:r>
              <a:rPr lang="fr-FR" dirty="0" err="1"/>
              <a:t>here</a:t>
            </a:r>
            <a:r>
              <a:rPr lang="fr-FR" dirty="0"/>
              <a:t> have 2 breaks, and </a:t>
            </a:r>
            <a:r>
              <a:rPr lang="fr-FR" dirty="0" err="1"/>
              <a:t>we</a:t>
            </a:r>
            <a:r>
              <a:rPr lang="fr-FR" dirty="0"/>
              <a:t> can </a:t>
            </a:r>
            <a:r>
              <a:rPr lang="fr-FR" dirty="0" err="1"/>
              <a:t>see</a:t>
            </a:r>
            <a:r>
              <a:rPr lang="fr-FR" dirty="0"/>
              <a:t> </a:t>
            </a:r>
            <a:r>
              <a:rPr lang="fr-FR" dirty="0" err="1"/>
              <a:t>them</a:t>
            </a:r>
            <a:r>
              <a:rPr lang="fr-FR" dirty="0"/>
              <a:t> on the new data, but not on mars data. But </a:t>
            </a:r>
            <a:r>
              <a:rPr lang="fr-FR" dirty="0" err="1"/>
              <a:t>we</a:t>
            </a:r>
            <a:r>
              <a:rPr lang="fr-FR" dirty="0"/>
              <a:t> can </a:t>
            </a:r>
            <a:r>
              <a:rPr lang="fr-FR" dirty="0" err="1"/>
              <a:t>also</a:t>
            </a:r>
            <a:r>
              <a:rPr lang="fr-FR" dirty="0"/>
              <a:t> </a:t>
            </a:r>
            <a:r>
              <a:rPr lang="fr-FR" dirty="0" err="1"/>
              <a:t>see</a:t>
            </a:r>
            <a:r>
              <a:rPr lang="fr-FR" dirty="0"/>
              <a:t> </a:t>
            </a:r>
            <a:r>
              <a:rPr lang="fr-FR" dirty="0" err="1"/>
              <a:t>that</a:t>
            </a:r>
            <a:r>
              <a:rPr lang="fr-FR" dirty="0"/>
              <a:t> the first </a:t>
            </a:r>
            <a:r>
              <a:rPr lang="fr-FR" dirty="0" err="1"/>
              <a:t>recording</a:t>
            </a:r>
            <a:r>
              <a:rPr lang="fr-FR" dirty="0"/>
              <a:t> </a:t>
            </a:r>
            <a:r>
              <a:rPr lang="fr-FR" dirty="0" err="1"/>
              <a:t>is</a:t>
            </a:r>
            <a:r>
              <a:rPr lang="fr-FR" dirty="0"/>
              <a:t> </a:t>
            </a:r>
            <a:r>
              <a:rPr lang="fr-FR" dirty="0" err="1"/>
              <a:t>kind</a:t>
            </a:r>
            <a:r>
              <a:rPr lang="fr-FR" dirty="0"/>
              <a:t> of the </a:t>
            </a:r>
            <a:r>
              <a:rPr lang="fr-FR" dirty="0" err="1"/>
              <a:t>ideal</a:t>
            </a:r>
            <a:r>
              <a:rPr lang="fr-FR" dirty="0"/>
              <a:t> </a:t>
            </a:r>
            <a:r>
              <a:rPr lang="fr-FR" dirty="0" err="1"/>
              <a:t>recording</a:t>
            </a:r>
            <a:r>
              <a:rPr lang="fr-FR" dirty="0"/>
              <a:t>, but due to the </a:t>
            </a:r>
            <a:r>
              <a:rPr lang="fr-FR" dirty="0" err="1"/>
              <a:t>negative</a:t>
            </a:r>
            <a:r>
              <a:rPr lang="fr-FR" dirty="0"/>
              <a:t> points I </a:t>
            </a:r>
            <a:r>
              <a:rPr lang="fr-FR" dirty="0" err="1"/>
              <a:t>talked</a:t>
            </a:r>
            <a:r>
              <a:rPr lang="fr-FR" dirty="0"/>
              <a:t> about </a:t>
            </a:r>
            <a:r>
              <a:rPr lang="fr-FR" dirty="0" err="1"/>
              <a:t>just</a:t>
            </a:r>
            <a:r>
              <a:rPr lang="fr-FR" dirty="0"/>
              <a:t> </a:t>
            </a:r>
            <a:r>
              <a:rPr lang="fr-FR" dirty="0" err="1"/>
              <a:t>before</a:t>
            </a:r>
            <a:r>
              <a:rPr lang="fr-FR" dirty="0"/>
              <a:t>, </a:t>
            </a:r>
            <a:r>
              <a:rPr lang="fr-FR" dirty="0" err="1"/>
              <a:t>they</a:t>
            </a:r>
            <a:r>
              <a:rPr lang="fr-FR" dirty="0"/>
              <a:t> are not all like </a:t>
            </a:r>
            <a:r>
              <a:rPr lang="fr-FR" dirty="0" err="1"/>
              <a:t>that</a:t>
            </a:r>
            <a:r>
              <a:rPr lang="fr-FR" dirty="0"/>
              <a:t>. You </a:t>
            </a:r>
            <a:r>
              <a:rPr lang="fr-FR" dirty="0" err="1"/>
              <a:t>see</a:t>
            </a:r>
            <a:r>
              <a:rPr lang="fr-FR" dirty="0"/>
              <a:t> </a:t>
            </a:r>
            <a:r>
              <a:rPr lang="fr-FR" dirty="0" err="1"/>
              <a:t>it</a:t>
            </a:r>
            <a:r>
              <a:rPr lang="fr-FR" dirty="0"/>
              <a:t> </a:t>
            </a:r>
            <a:r>
              <a:rPr lang="fr-FR" dirty="0" err="1"/>
              <a:t>is</a:t>
            </a:r>
            <a:r>
              <a:rPr lang="fr-FR" dirty="0"/>
              <a:t> not </a:t>
            </a:r>
            <a:r>
              <a:rPr lang="fr-FR" dirty="0" err="1"/>
              <a:t>so</a:t>
            </a:r>
            <a:r>
              <a:rPr lang="fr-FR" dirty="0"/>
              <a:t> </a:t>
            </a:r>
            <a:r>
              <a:rPr lang="fr-FR" dirty="0" err="1"/>
              <a:t>clear</a:t>
            </a:r>
            <a:r>
              <a:rPr lang="fr-FR" dirty="0"/>
              <a:t> on the second one.</a:t>
            </a:r>
          </a:p>
          <a:p>
            <a:r>
              <a:rPr lang="fr-FR" dirty="0"/>
              <a:t>But </a:t>
            </a:r>
            <a:r>
              <a:rPr lang="fr-FR" dirty="0" err="1"/>
              <a:t>even</a:t>
            </a:r>
            <a:r>
              <a:rPr lang="fr-FR" dirty="0"/>
              <a:t> </a:t>
            </a:r>
            <a:r>
              <a:rPr lang="fr-FR" dirty="0" err="1"/>
              <a:t>with</a:t>
            </a:r>
            <a:r>
              <a:rPr lang="fr-FR" dirty="0"/>
              <a:t> the new data the </a:t>
            </a:r>
            <a:r>
              <a:rPr lang="fr-FR" dirty="0" err="1"/>
              <a:t>chews</a:t>
            </a:r>
            <a:r>
              <a:rPr lang="fr-FR" dirty="0"/>
              <a:t> </a:t>
            </a:r>
            <a:r>
              <a:rPr lang="fr-FR" dirty="0" err="1"/>
              <a:t>were</a:t>
            </a:r>
            <a:r>
              <a:rPr lang="fr-FR" dirty="0"/>
              <a:t> </a:t>
            </a:r>
            <a:r>
              <a:rPr lang="fr-FR" dirty="0" err="1"/>
              <a:t>still</a:t>
            </a:r>
            <a:r>
              <a:rPr lang="fr-FR" dirty="0"/>
              <a:t> more </a:t>
            </a:r>
            <a:r>
              <a:rPr lang="fr-FR" dirty="0" err="1"/>
              <a:t>complicated</a:t>
            </a:r>
            <a:r>
              <a:rPr lang="fr-FR" dirty="0"/>
              <a:t> to </a:t>
            </a:r>
            <a:r>
              <a:rPr lang="fr-FR" dirty="0" err="1"/>
              <a:t>discern</a:t>
            </a:r>
            <a:r>
              <a:rPr lang="fr-FR" dirty="0"/>
              <a:t>, </a:t>
            </a:r>
            <a:r>
              <a:rPr lang="fr-FR" dirty="0" err="1"/>
              <a:t>so</a:t>
            </a:r>
            <a:r>
              <a:rPr lang="fr-FR" dirty="0"/>
              <a:t> </a:t>
            </a:r>
            <a:r>
              <a:rPr lang="fr-FR" dirty="0" err="1"/>
              <a:t>we</a:t>
            </a:r>
            <a:r>
              <a:rPr lang="fr-FR" dirty="0"/>
              <a:t> chose to focus first on the breaks, and </a:t>
            </a:r>
            <a:r>
              <a:rPr lang="fr-FR" dirty="0" err="1"/>
              <a:t>labellized</a:t>
            </a:r>
            <a:r>
              <a:rPr lang="fr-FR" dirty="0"/>
              <a:t> </a:t>
            </a:r>
            <a:r>
              <a:rPr lang="fr-FR" dirty="0" err="1"/>
              <a:t>only</a:t>
            </a:r>
            <a:r>
              <a:rPr lang="fr-FR" dirty="0"/>
              <a:t> the breaks in the </a:t>
            </a:r>
            <a:r>
              <a:rPr lang="fr-FR" dirty="0" err="1"/>
              <a:t>samples</a:t>
            </a:r>
            <a:r>
              <a:rPr lang="fr-FR" dirty="0"/>
              <a:t>.</a:t>
            </a:r>
          </a:p>
          <a:p>
            <a:endParaRPr lang="fr-FR" dirty="0"/>
          </a:p>
          <a:p>
            <a:r>
              <a:rPr lang="fr-FR" dirty="0"/>
              <a:t>comparaison New data et Ma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Calibri" panose="020F0502020204030204" pitchFamily="34" charset="0"/>
              </a:rPr>
              <a:t>Comparaison </a:t>
            </a:r>
            <a:r>
              <a:rPr lang="fr-FR" sz="1800" dirty="0" err="1">
                <a:solidFill>
                  <a:srgbClr val="000000"/>
                </a:solidFill>
                <a:effectLst/>
                <a:latin typeface="Calibri" panose="020F0502020204030204" pitchFamily="34" charset="0"/>
              </a:rPr>
              <a:t>spectro</a:t>
            </a:r>
            <a:r>
              <a:rPr lang="fr-FR" sz="1800" dirty="0">
                <a:solidFill>
                  <a:srgbClr val="000000"/>
                </a:solidFill>
                <a:effectLst/>
                <a:latin typeface="Calibri" panose="020F0502020204030204" pitchFamily="34" charset="0"/>
              </a:rPr>
              <a:t> et courbes entre les deux jeu de données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Calibri" panose="020F0502020204030204" pitchFamily="34" charset="0"/>
              </a:rPr>
              <a:t>Concentration sur les crocs</a:t>
            </a:r>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404260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03/02/2021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03/02/2021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03/02/2021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03/02/2021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03/02/2021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03/02/2021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03/02/2021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03/02/2021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03/02/2021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03/02/2021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03/02/2021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03/02/2021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‹N°›</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3.wav"/><Relationship Id="rId7" Type="http://schemas.openxmlformats.org/officeDocument/2006/relationships/image" Target="../media/image24.png"/><Relationship Id="rId12" Type="http://schemas.openxmlformats.org/officeDocument/2006/relationships/image" Target="../media/image6.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22.xml"/><Relationship Id="rId11" Type="http://schemas.openxmlformats.org/officeDocument/2006/relationships/image" Target="../media/image28.png"/><Relationship Id="rId5" Type="http://schemas.openxmlformats.org/officeDocument/2006/relationships/slideLayout" Target="../slideLayouts/slideLayout2.xml"/><Relationship Id="rId10" Type="http://schemas.openxmlformats.org/officeDocument/2006/relationships/image" Target="../media/image27.png"/><Relationship Id="rId4" Type="http://schemas.openxmlformats.org/officeDocument/2006/relationships/audio" Target="../media/media3.wav"/><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a:t>
            </a:r>
            <a:r>
              <a:rPr lang="fr-FR" dirty="0" err="1">
                <a:solidFill>
                  <a:schemeClr val="tx1">
                    <a:lumMod val="65000"/>
                    <a:lumOff val="35000"/>
                  </a:schemeClr>
                </a:solidFill>
              </a:rPr>
              <a:t>Croutte</a:t>
            </a:r>
            <a:r>
              <a:rPr lang="fr-FR">
                <a:solidFill>
                  <a:schemeClr val="tx1">
                    <a:lumMod val="65000"/>
                    <a:lumOff val="35000"/>
                  </a:schemeClr>
                </a:solidFill>
              </a:rPr>
              <a:t> Anne-Victoire</a:t>
            </a:r>
            <a:endParaRPr lang="fr-FR" dirty="0">
              <a:solidFill>
                <a:schemeClr val="tx1">
                  <a:lumMod val="65000"/>
                  <a:lumOff val="35000"/>
                </a:schemeClr>
              </a:solidFill>
            </a:endParaRP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4th,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10</a:t>
            </a:fld>
            <a:endParaRPr lang="fr-FR"/>
          </a:p>
        </p:txBody>
      </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6" y="1251175"/>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dirty="0"/>
          </a:p>
        </p:txBody>
      </p:sp>
      <p:pic>
        <p:nvPicPr>
          <p:cNvPr id="1026" name="Picture 2">
            <a:extLst>
              <a:ext uri="{FF2B5EF4-FFF2-40B4-BE49-F238E27FC236}">
                <a16:creationId xmlns:a16="http://schemas.microsoft.com/office/drawing/2014/main" id="{D22E745A-EFF3-4EFE-8049-2A5B1163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776288"/>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2.52,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1.6 break</a:t>
            </a:r>
            <a:endParaRPr lang="en-US" b="1" dirty="0"/>
          </a:p>
        </p:txBody>
      </p:sp>
    </p:spTree>
    <p:extLst>
      <p:ext uri="{BB962C8B-B14F-4D97-AF65-F5344CB8AC3E}">
        <p14:creationId xmlns:p14="http://schemas.microsoft.com/office/powerpoint/2010/main" val="2194143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Machine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Machine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14</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Machine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15</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pic>
        <p:nvPicPr>
          <p:cNvPr id="3074" name="Picture 2">
            <a:extLst>
              <a:ext uri="{FF2B5EF4-FFF2-40B4-BE49-F238E27FC236}">
                <a16:creationId xmlns:a16="http://schemas.microsoft.com/office/drawing/2014/main" id="{BD8D4102-54AB-40EB-A551-09539721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71" y="776287"/>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44405F27-3785-4CD6-8709-483819EE74C5}"/>
              </a:ext>
            </a:extLst>
          </p:cNvPr>
          <p:cNvSpPr txBox="1"/>
          <p:nvPr/>
        </p:nvSpPr>
        <p:spPr>
          <a:xfrm>
            <a:off x="9235596" y="2298977"/>
            <a:ext cx="2575903" cy="2585323"/>
          </a:xfrm>
          <a:prstGeom prst="rect">
            <a:avLst/>
          </a:prstGeom>
          <a:noFill/>
        </p:spPr>
        <p:txBody>
          <a:bodyPr wrap="square">
            <a:spAutoFit/>
          </a:bodyPr>
          <a:lstStyle/>
          <a:p>
            <a:r>
              <a:rPr lang="en-US" sz="1800" dirty="0">
                <a:solidFill>
                  <a:srgbClr val="000000"/>
                </a:solidFill>
                <a:effectLst/>
                <a:latin typeface="Calibri" panose="020F0502020204030204" pitchFamily="34" charset="0"/>
              </a:rPr>
              <a:t>Not very good prediction quality</a:t>
            </a:r>
            <a:endParaRPr lang="en-US" dirty="0"/>
          </a:p>
          <a:p>
            <a:r>
              <a:rPr lang="en-US" dirty="0"/>
              <a:t> </a:t>
            </a:r>
          </a:p>
          <a:p>
            <a:r>
              <a:rPr lang="en-US" sz="1800" dirty="0">
                <a:solidFill>
                  <a:srgbClr val="000000"/>
                </a:solidFill>
                <a:effectLst/>
                <a:latin typeface="Calibri" panose="020F0502020204030204" pitchFamily="34" charset="0"/>
              </a:rPr>
              <a:t>Could be linked to the difference between the data to train/test the model and the frames from the original recordings</a:t>
            </a:r>
            <a:endParaRPr lang="en-US" dirty="0"/>
          </a:p>
        </p:txBody>
      </p:sp>
      <p:sp>
        <p:nvSpPr>
          <p:cNvPr id="8" name="TextBox 7">
            <a:extLst>
              <a:ext uri="{FF2B5EF4-FFF2-40B4-BE49-F238E27FC236}">
                <a16:creationId xmlns:a16="http://schemas.microsoft.com/office/drawing/2014/main" id="{915B430B-8ACE-4632-A912-17B80D85AF58}"/>
              </a:ext>
            </a:extLst>
          </p:cNvPr>
          <p:cNvSpPr txBox="1"/>
          <p:nvPr/>
        </p:nvSpPr>
        <p:spPr>
          <a:xfrm>
            <a:off x="470982" y="6211668"/>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5.01,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2.2 breaks</a:t>
            </a:r>
            <a:endParaRPr lang="en-US" b="1" dirty="0"/>
          </a:p>
        </p:txBody>
      </p:sp>
    </p:spTree>
    <p:extLst>
      <p:ext uri="{BB962C8B-B14F-4D97-AF65-F5344CB8AC3E}">
        <p14:creationId xmlns:p14="http://schemas.microsoft.com/office/powerpoint/2010/main" val="2520928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19</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759298"/>
            <a:ext cx="10641419"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Note : Machine learning approach can differentiate bites and breaks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0" y="1644930"/>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560145"/>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5" name="Espace réservé du contenu 4" descr="https://toppng.com/show_download/198972/imagenes-de-gatos-png-transparent-cute-cat/largeUne image contenant chat, mammifère, chat domestique&#10;&#10;Description générée automatiquement">
            <a:extLst>
              <a:ext uri="{FF2B5EF4-FFF2-40B4-BE49-F238E27FC236}">
                <a16:creationId xmlns:a16="http://schemas.microsoft.com/office/drawing/2014/main" id="{01325370-D9D7-4354-9441-3779FC5E47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5912" y="1533525"/>
            <a:ext cx="5581650" cy="3790950"/>
          </a:xfrm>
        </p:spPr>
      </p:pic>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1303421" y="4818396"/>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Tree>
    <p:extLst>
      <p:ext uri="{BB962C8B-B14F-4D97-AF65-F5344CB8AC3E}">
        <p14:creationId xmlns:p14="http://schemas.microsoft.com/office/powerpoint/2010/main" val="401797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23</a:t>
            </a:fld>
            <a:endParaRPr lang="fr-FR"/>
          </a:p>
        </p:txBody>
      </p:sp>
    </p:spTree>
    <p:extLst>
      <p:ext uri="{BB962C8B-B14F-4D97-AF65-F5344CB8AC3E}">
        <p14:creationId xmlns:p14="http://schemas.microsoft.com/office/powerpoint/2010/main" val="24320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24</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25</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26</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27</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7603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30</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100457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5</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916404"/>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1408374"/>
            <a:ext cx="4784203" cy="2677656"/>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a:p>
            <a:endParaRPr lang="en-GB" sz="2800" dirty="0"/>
          </a:p>
          <a:p>
            <a:endParaRPr lang="en-GB" sz="2800" dirty="0"/>
          </a:p>
          <a:p>
            <a:pPr marL="285750" indent="-285750">
              <a:buFont typeface="Arial" panose="020B0604020202020204" pitchFamily="34" charset="0"/>
              <a:buChar char="•"/>
            </a:pPr>
            <a:r>
              <a:rPr lang="fr-FR" sz="2800" dirty="0" err="1"/>
              <a:t>Independant</a:t>
            </a:r>
            <a:r>
              <a:rPr lang="fr-FR" sz="2800" dirty="0"/>
              <a:t> Component </a:t>
            </a:r>
            <a:r>
              <a:rPr lang="fr-FR" sz="2800" dirty="0" err="1"/>
              <a:t>Analysis</a:t>
            </a:r>
            <a:r>
              <a:rPr lang="fr-FR" sz="2800" dirty="0"/>
              <a:t> </a:t>
            </a:r>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5232285"/>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1408374"/>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2" name="TextBox 11">
            <a:extLst>
              <a:ext uri="{FF2B5EF4-FFF2-40B4-BE49-F238E27FC236}">
                <a16:creationId xmlns:a16="http://schemas.microsoft.com/office/drawing/2014/main" id="{D27E5D54-16C4-47F5-8732-EC88440A7BAB}"/>
              </a:ext>
            </a:extLst>
          </p:cNvPr>
          <p:cNvSpPr txBox="1"/>
          <p:nvPr/>
        </p:nvSpPr>
        <p:spPr>
          <a:xfrm>
            <a:off x="8610600" y="2974420"/>
            <a:ext cx="3155302" cy="1384995"/>
          </a:xfrm>
          <a:prstGeom prst="rect">
            <a:avLst/>
          </a:prstGeom>
          <a:noFill/>
        </p:spPr>
        <p:txBody>
          <a:bodyPr wrap="square" rtlCol="0">
            <a:spAutoFit/>
          </a:bodyPr>
          <a:lstStyle/>
          <a:p>
            <a:pPr algn="ctr"/>
            <a:r>
              <a:rPr lang="en-GB" sz="2800" dirty="0"/>
              <a:t>Protocol has to be modify (several microphones)</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5016840"/>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9" y="174482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AA3E04-F5A2-4024-BAD0-CC791F24DC33}"/>
              </a:ext>
            </a:extLst>
          </p:cNvPr>
          <p:cNvCxnSpPr>
            <a:cxnSpLocks/>
          </p:cNvCxnSpPr>
          <p:nvPr/>
        </p:nvCxnSpPr>
        <p:spPr>
          <a:xfrm>
            <a:off x="7509438" y="3429000"/>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5493893"/>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spTree>
    <p:extLst>
      <p:ext uri="{BB962C8B-B14F-4D97-AF65-F5344CB8AC3E}">
        <p14:creationId xmlns:p14="http://schemas.microsoft.com/office/powerpoint/2010/main" val="270422890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TotalTime>
  <Words>2903</Words>
  <Application>Microsoft Office PowerPoint</Application>
  <PresentationFormat>Grand écran</PresentationFormat>
  <Paragraphs>424</Paragraphs>
  <Slides>30</Slides>
  <Notes>30</Notes>
  <HiddenSlides>0</HiddenSlides>
  <MMClips>3</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30</vt:i4>
      </vt:variant>
    </vt:vector>
  </HeadingPairs>
  <TitlesOfParts>
    <vt:vector size="36" baseType="lpstr">
      <vt:lpstr>Abadi</vt:lpstr>
      <vt:lpstr>Aharoni</vt:lpstr>
      <vt:lpstr>Arial</vt:lpstr>
      <vt:lpstr>Calibri</vt:lpstr>
      <vt:lpstr>Calibri Light</vt:lpstr>
      <vt:lpstr>Thème Office</vt:lpstr>
      <vt:lpstr>Cats acoustic data Project</vt:lpstr>
      <vt:lpstr>Context</vt:lpstr>
      <vt:lpstr>Présentation PowerPoint</vt:lpstr>
      <vt:lpstr>Présentation PowerPoint</vt:lpstr>
      <vt:lpstr>Présentation PowerPoint</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Présentation PowerPoint</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Counting events   C. Break detection methodology - application of the random forest model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Anne-Victoire Lagroy de Croutte de Saint Martin</cp:lastModifiedBy>
  <cp:revision>137</cp:revision>
  <dcterms:created xsi:type="dcterms:W3CDTF">2021-01-27T09:49:50Z</dcterms:created>
  <dcterms:modified xsi:type="dcterms:W3CDTF">2021-02-03T10:25:03Z</dcterms:modified>
</cp:coreProperties>
</file>